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8" r:id="rId3"/>
    <p:sldId id="293" r:id="rId4"/>
    <p:sldId id="257" r:id="rId5"/>
    <p:sldId id="258" r:id="rId6"/>
    <p:sldId id="259" r:id="rId7"/>
    <p:sldId id="260" r:id="rId8"/>
    <p:sldId id="261" r:id="rId9"/>
    <p:sldId id="262" r:id="rId10"/>
    <p:sldId id="263" r:id="rId11"/>
    <p:sldId id="289" r:id="rId12"/>
    <p:sldId id="264" r:id="rId13"/>
    <p:sldId id="265" r:id="rId14"/>
    <p:sldId id="301" r:id="rId15"/>
    <p:sldId id="266" r:id="rId16"/>
    <p:sldId id="267" r:id="rId17"/>
    <p:sldId id="268" r:id="rId18"/>
    <p:sldId id="290" r:id="rId19"/>
    <p:sldId id="291" r:id="rId20"/>
    <p:sldId id="270" r:id="rId21"/>
    <p:sldId id="269" r:id="rId22"/>
    <p:sldId id="298" r:id="rId23"/>
    <p:sldId id="292" r:id="rId24"/>
    <p:sldId id="299" r:id="rId25"/>
    <p:sldId id="300" r:id="rId26"/>
    <p:sldId id="297" r:id="rId27"/>
    <p:sldId id="296" r:id="rId28"/>
    <p:sldId id="295" r:id="rId29"/>
    <p:sldId id="277" r:id="rId30"/>
    <p:sldId id="278" r:id="rId31"/>
    <p:sldId id="302" r:id="rId32"/>
    <p:sldId id="279" r:id="rId33"/>
    <p:sldId id="280" r:id="rId34"/>
    <p:sldId id="281" r:id="rId35"/>
    <p:sldId id="282" r:id="rId36"/>
    <p:sldId id="283" r:id="rId37"/>
    <p:sldId id="284" r:id="rId38"/>
    <p:sldId id="285" r:id="rId39"/>
    <p:sldId id="287" r:id="rId40"/>
    <p:sldId id="29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42" autoAdjust="0"/>
    <p:restoredTop sz="94660"/>
  </p:normalViewPr>
  <p:slideViewPr>
    <p:cSldViewPr snapToGrid="0">
      <p:cViewPr varScale="1">
        <p:scale>
          <a:sx n="55" d="100"/>
          <a:sy n="55" d="100"/>
        </p:scale>
        <p:origin x="90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CE0A-A9BE-9DAB-2AB1-DEBD1B5525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E78FF89-69B3-4404-98DC-8E16688C66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E422FDE-F23E-9242-DE12-503491E861DD}"/>
              </a:ext>
            </a:extLst>
          </p:cNvPr>
          <p:cNvSpPr>
            <a:spLocks noGrp="1"/>
          </p:cNvSpPr>
          <p:nvPr>
            <p:ph type="dt" sz="half" idx="10"/>
          </p:nvPr>
        </p:nvSpPr>
        <p:spPr/>
        <p:txBody>
          <a:bodyPr/>
          <a:lstStyle/>
          <a:p>
            <a:fld id="{092B4C17-FD45-47A6-AFDB-6439DEA14090}" type="datetimeFigureOut">
              <a:rPr lang="en-IN" smtClean="0"/>
              <a:t>17-06-2024</a:t>
            </a:fld>
            <a:endParaRPr lang="en-IN"/>
          </a:p>
        </p:txBody>
      </p:sp>
      <p:sp>
        <p:nvSpPr>
          <p:cNvPr id="5" name="Footer Placeholder 4">
            <a:extLst>
              <a:ext uri="{FF2B5EF4-FFF2-40B4-BE49-F238E27FC236}">
                <a16:creationId xmlns:a16="http://schemas.microsoft.com/office/drawing/2014/main" id="{3AC617DC-840F-791D-01AB-B7299BED08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83342F-876B-BE10-1796-FFEC7F93F150}"/>
              </a:ext>
            </a:extLst>
          </p:cNvPr>
          <p:cNvSpPr>
            <a:spLocks noGrp="1"/>
          </p:cNvSpPr>
          <p:nvPr>
            <p:ph type="sldNum" sz="quarter" idx="12"/>
          </p:nvPr>
        </p:nvSpPr>
        <p:spPr/>
        <p:txBody>
          <a:bodyPr/>
          <a:lstStyle/>
          <a:p>
            <a:fld id="{8608FF1D-FDF7-4DE0-B729-371C6BB4AEAB}" type="slidenum">
              <a:rPr lang="en-IN" smtClean="0"/>
              <a:t>‹#›</a:t>
            </a:fld>
            <a:endParaRPr lang="en-IN"/>
          </a:p>
        </p:txBody>
      </p:sp>
    </p:spTree>
    <p:extLst>
      <p:ext uri="{BB962C8B-B14F-4D97-AF65-F5344CB8AC3E}">
        <p14:creationId xmlns:p14="http://schemas.microsoft.com/office/powerpoint/2010/main" val="1105801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04A4-5098-4034-46FC-0697969C617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6C1759-8345-82A5-0A82-5250272662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98249B-B1DA-9B49-1285-7BFB17971170}"/>
              </a:ext>
            </a:extLst>
          </p:cNvPr>
          <p:cNvSpPr>
            <a:spLocks noGrp="1"/>
          </p:cNvSpPr>
          <p:nvPr>
            <p:ph type="dt" sz="half" idx="10"/>
          </p:nvPr>
        </p:nvSpPr>
        <p:spPr/>
        <p:txBody>
          <a:bodyPr/>
          <a:lstStyle/>
          <a:p>
            <a:fld id="{092B4C17-FD45-47A6-AFDB-6439DEA14090}" type="datetimeFigureOut">
              <a:rPr lang="en-IN" smtClean="0"/>
              <a:t>17-06-2024</a:t>
            </a:fld>
            <a:endParaRPr lang="en-IN"/>
          </a:p>
        </p:txBody>
      </p:sp>
      <p:sp>
        <p:nvSpPr>
          <p:cNvPr id="5" name="Footer Placeholder 4">
            <a:extLst>
              <a:ext uri="{FF2B5EF4-FFF2-40B4-BE49-F238E27FC236}">
                <a16:creationId xmlns:a16="http://schemas.microsoft.com/office/drawing/2014/main" id="{F6E25258-C46D-C73E-D93E-7382A72D30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E62B85-167A-764F-377F-01326CBEBBC9}"/>
              </a:ext>
            </a:extLst>
          </p:cNvPr>
          <p:cNvSpPr>
            <a:spLocks noGrp="1"/>
          </p:cNvSpPr>
          <p:nvPr>
            <p:ph type="sldNum" sz="quarter" idx="12"/>
          </p:nvPr>
        </p:nvSpPr>
        <p:spPr/>
        <p:txBody>
          <a:bodyPr/>
          <a:lstStyle/>
          <a:p>
            <a:fld id="{8608FF1D-FDF7-4DE0-B729-371C6BB4AEAB}" type="slidenum">
              <a:rPr lang="en-IN" smtClean="0"/>
              <a:t>‹#›</a:t>
            </a:fld>
            <a:endParaRPr lang="en-IN"/>
          </a:p>
        </p:txBody>
      </p:sp>
    </p:spTree>
    <p:extLst>
      <p:ext uri="{BB962C8B-B14F-4D97-AF65-F5344CB8AC3E}">
        <p14:creationId xmlns:p14="http://schemas.microsoft.com/office/powerpoint/2010/main" val="163345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5464E1-BA0B-D489-6FE9-E9A76A80F48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5A4F54F-6AAD-D87F-2E54-2B1C6EC7CC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318692-C51F-AB74-3D72-B35CD4749465}"/>
              </a:ext>
            </a:extLst>
          </p:cNvPr>
          <p:cNvSpPr>
            <a:spLocks noGrp="1"/>
          </p:cNvSpPr>
          <p:nvPr>
            <p:ph type="dt" sz="half" idx="10"/>
          </p:nvPr>
        </p:nvSpPr>
        <p:spPr/>
        <p:txBody>
          <a:bodyPr/>
          <a:lstStyle/>
          <a:p>
            <a:fld id="{092B4C17-FD45-47A6-AFDB-6439DEA14090}" type="datetimeFigureOut">
              <a:rPr lang="en-IN" smtClean="0"/>
              <a:t>17-06-2024</a:t>
            </a:fld>
            <a:endParaRPr lang="en-IN"/>
          </a:p>
        </p:txBody>
      </p:sp>
      <p:sp>
        <p:nvSpPr>
          <p:cNvPr id="5" name="Footer Placeholder 4">
            <a:extLst>
              <a:ext uri="{FF2B5EF4-FFF2-40B4-BE49-F238E27FC236}">
                <a16:creationId xmlns:a16="http://schemas.microsoft.com/office/drawing/2014/main" id="{22D15C40-7C18-F846-E444-E23D0CB279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8C7A41-D435-D093-D1EA-A52F1877BF17}"/>
              </a:ext>
            </a:extLst>
          </p:cNvPr>
          <p:cNvSpPr>
            <a:spLocks noGrp="1"/>
          </p:cNvSpPr>
          <p:nvPr>
            <p:ph type="sldNum" sz="quarter" idx="12"/>
          </p:nvPr>
        </p:nvSpPr>
        <p:spPr/>
        <p:txBody>
          <a:bodyPr/>
          <a:lstStyle/>
          <a:p>
            <a:fld id="{8608FF1D-FDF7-4DE0-B729-371C6BB4AEAB}" type="slidenum">
              <a:rPr lang="en-IN" smtClean="0"/>
              <a:t>‹#›</a:t>
            </a:fld>
            <a:endParaRPr lang="en-IN"/>
          </a:p>
        </p:txBody>
      </p:sp>
    </p:spTree>
    <p:extLst>
      <p:ext uri="{BB962C8B-B14F-4D97-AF65-F5344CB8AC3E}">
        <p14:creationId xmlns:p14="http://schemas.microsoft.com/office/powerpoint/2010/main" val="533925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DC7D-1F0A-5926-D39A-93B6B8E5DA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2C185D-3FE6-8B61-D117-E950E2DB24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DC7F4C-2635-EF74-CEAA-E331616C137E}"/>
              </a:ext>
            </a:extLst>
          </p:cNvPr>
          <p:cNvSpPr>
            <a:spLocks noGrp="1"/>
          </p:cNvSpPr>
          <p:nvPr>
            <p:ph type="dt" sz="half" idx="10"/>
          </p:nvPr>
        </p:nvSpPr>
        <p:spPr/>
        <p:txBody>
          <a:bodyPr/>
          <a:lstStyle/>
          <a:p>
            <a:fld id="{092B4C17-FD45-47A6-AFDB-6439DEA14090}" type="datetimeFigureOut">
              <a:rPr lang="en-IN" smtClean="0"/>
              <a:t>17-06-2024</a:t>
            </a:fld>
            <a:endParaRPr lang="en-IN"/>
          </a:p>
        </p:txBody>
      </p:sp>
      <p:sp>
        <p:nvSpPr>
          <p:cNvPr id="5" name="Footer Placeholder 4">
            <a:extLst>
              <a:ext uri="{FF2B5EF4-FFF2-40B4-BE49-F238E27FC236}">
                <a16:creationId xmlns:a16="http://schemas.microsoft.com/office/drawing/2014/main" id="{857B0D64-6602-F633-C02D-58E1BA846E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9B73C4-3AF0-E707-A27D-B54606733138}"/>
              </a:ext>
            </a:extLst>
          </p:cNvPr>
          <p:cNvSpPr>
            <a:spLocks noGrp="1"/>
          </p:cNvSpPr>
          <p:nvPr>
            <p:ph type="sldNum" sz="quarter" idx="12"/>
          </p:nvPr>
        </p:nvSpPr>
        <p:spPr/>
        <p:txBody>
          <a:bodyPr/>
          <a:lstStyle/>
          <a:p>
            <a:fld id="{8608FF1D-FDF7-4DE0-B729-371C6BB4AEAB}" type="slidenum">
              <a:rPr lang="en-IN" smtClean="0"/>
              <a:t>‹#›</a:t>
            </a:fld>
            <a:endParaRPr lang="en-IN"/>
          </a:p>
        </p:txBody>
      </p:sp>
    </p:spTree>
    <p:extLst>
      <p:ext uri="{BB962C8B-B14F-4D97-AF65-F5344CB8AC3E}">
        <p14:creationId xmlns:p14="http://schemas.microsoft.com/office/powerpoint/2010/main" val="2348112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B5AB7-EEFA-0F72-90C1-B30C4CB29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A51A0D9-B66E-D074-47A9-5A8D9A0F29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C9BABB-6C19-77BE-34EA-E9DC72D53417}"/>
              </a:ext>
            </a:extLst>
          </p:cNvPr>
          <p:cNvSpPr>
            <a:spLocks noGrp="1"/>
          </p:cNvSpPr>
          <p:nvPr>
            <p:ph type="dt" sz="half" idx="10"/>
          </p:nvPr>
        </p:nvSpPr>
        <p:spPr/>
        <p:txBody>
          <a:bodyPr/>
          <a:lstStyle/>
          <a:p>
            <a:fld id="{092B4C17-FD45-47A6-AFDB-6439DEA14090}" type="datetimeFigureOut">
              <a:rPr lang="en-IN" smtClean="0"/>
              <a:t>17-06-2024</a:t>
            </a:fld>
            <a:endParaRPr lang="en-IN"/>
          </a:p>
        </p:txBody>
      </p:sp>
      <p:sp>
        <p:nvSpPr>
          <p:cNvPr id="5" name="Footer Placeholder 4">
            <a:extLst>
              <a:ext uri="{FF2B5EF4-FFF2-40B4-BE49-F238E27FC236}">
                <a16:creationId xmlns:a16="http://schemas.microsoft.com/office/drawing/2014/main" id="{5ACAF033-2C0E-8991-C398-1BE11DF63B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7086A5-DF39-FF21-064D-0B85725CE378}"/>
              </a:ext>
            </a:extLst>
          </p:cNvPr>
          <p:cNvSpPr>
            <a:spLocks noGrp="1"/>
          </p:cNvSpPr>
          <p:nvPr>
            <p:ph type="sldNum" sz="quarter" idx="12"/>
          </p:nvPr>
        </p:nvSpPr>
        <p:spPr/>
        <p:txBody>
          <a:bodyPr/>
          <a:lstStyle/>
          <a:p>
            <a:fld id="{8608FF1D-FDF7-4DE0-B729-371C6BB4AEAB}" type="slidenum">
              <a:rPr lang="en-IN" smtClean="0"/>
              <a:t>‹#›</a:t>
            </a:fld>
            <a:endParaRPr lang="en-IN"/>
          </a:p>
        </p:txBody>
      </p:sp>
    </p:spTree>
    <p:extLst>
      <p:ext uri="{BB962C8B-B14F-4D97-AF65-F5344CB8AC3E}">
        <p14:creationId xmlns:p14="http://schemas.microsoft.com/office/powerpoint/2010/main" val="3998136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1D0D3-D44C-ACA3-83A0-78428438714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9CC5013-ECFE-04B5-32C4-07D6B4AC5C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7891314-DE3F-5594-4EE1-C7038FD296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AD21429-FE11-1D6D-384C-9A9F3AB15ED5}"/>
              </a:ext>
            </a:extLst>
          </p:cNvPr>
          <p:cNvSpPr>
            <a:spLocks noGrp="1"/>
          </p:cNvSpPr>
          <p:nvPr>
            <p:ph type="dt" sz="half" idx="10"/>
          </p:nvPr>
        </p:nvSpPr>
        <p:spPr/>
        <p:txBody>
          <a:bodyPr/>
          <a:lstStyle/>
          <a:p>
            <a:fld id="{092B4C17-FD45-47A6-AFDB-6439DEA14090}" type="datetimeFigureOut">
              <a:rPr lang="en-IN" smtClean="0"/>
              <a:t>17-06-2024</a:t>
            </a:fld>
            <a:endParaRPr lang="en-IN"/>
          </a:p>
        </p:txBody>
      </p:sp>
      <p:sp>
        <p:nvSpPr>
          <p:cNvPr id="6" name="Footer Placeholder 5">
            <a:extLst>
              <a:ext uri="{FF2B5EF4-FFF2-40B4-BE49-F238E27FC236}">
                <a16:creationId xmlns:a16="http://schemas.microsoft.com/office/drawing/2014/main" id="{B6AA73D8-E978-4B77-C3B7-CF5010C381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96D95F-98D7-45B1-EADA-5C0FF8BE72F2}"/>
              </a:ext>
            </a:extLst>
          </p:cNvPr>
          <p:cNvSpPr>
            <a:spLocks noGrp="1"/>
          </p:cNvSpPr>
          <p:nvPr>
            <p:ph type="sldNum" sz="quarter" idx="12"/>
          </p:nvPr>
        </p:nvSpPr>
        <p:spPr/>
        <p:txBody>
          <a:bodyPr/>
          <a:lstStyle/>
          <a:p>
            <a:fld id="{8608FF1D-FDF7-4DE0-B729-371C6BB4AEAB}" type="slidenum">
              <a:rPr lang="en-IN" smtClean="0"/>
              <a:t>‹#›</a:t>
            </a:fld>
            <a:endParaRPr lang="en-IN"/>
          </a:p>
        </p:txBody>
      </p:sp>
    </p:spTree>
    <p:extLst>
      <p:ext uri="{BB962C8B-B14F-4D97-AF65-F5344CB8AC3E}">
        <p14:creationId xmlns:p14="http://schemas.microsoft.com/office/powerpoint/2010/main" val="1812431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46DE6-931B-B0D4-6F32-9FF91B909E5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E831984-9C21-D1AA-A20F-A9B8D2B399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14BF1A-6F0B-FBFA-287B-186FE4AD11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EB3836E-7A7D-028E-2AD0-681FABACFC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8103E6-AC14-0CA1-7259-9AC1967409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28AB1DF-0EA5-9C6F-8FDF-597E7DBA9D06}"/>
              </a:ext>
            </a:extLst>
          </p:cNvPr>
          <p:cNvSpPr>
            <a:spLocks noGrp="1"/>
          </p:cNvSpPr>
          <p:nvPr>
            <p:ph type="dt" sz="half" idx="10"/>
          </p:nvPr>
        </p:nvSpPr>
        <p:spPr/>
        <p:txBody>
          <a:bodyPr/>
          <a:lstStyle/>
          <a:p>
            <a:fld id="{092B4C17-FD45-47A6-AFDB-6439DEA14090}" type="datetimeFigureOut">
              <a:rPr lang="en-IN" smtClean="0"/>
              <a:t>17-06-2024</a:t>
            </a:fld>
            <a:endParaRPr lang="en-IN"/>
          </a:p>
        </p:txBody>
      </p:sp>
      <p:sp>
        <p:nvSpPr>
          <p:cNvPr id="8" name="Footer Placeholder 7">
            <a:extLst>
              <a:ext uri="{FF2B5EF4-FFF2-40B4-BE49-F238E27FC236}">
                <a16:creationId xmlns:a16="http://schemas.microsoft.com/office/drawing/2014/main" id="{662AEA5E-253E-9F2F-A574-E15CD3B3595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3D45365-F6B7-8245-C441-EB1D77F3A57F}"/>
              </a:ext>
            </a:extLst>
          </p:cNvPr>
          <p:cNvSpPr>
            <a:spLocks noGrp="1"/>
          </p:cNvSpPr>
          <p:nvPr>
            <p:ph type="sldNum" sz="quarter" idx="12"/>
          </p:nvPr>
        </p:nvSpPr>
        <p:spPr/>
        <p:txBody>
          <a:bodyPr/>
          <a:lstStyle/>
          <a:p>
            <a:fld id="{8608FF1D-FDF7-4DE0-B729-371C6BB4AEAB}" type="slidenum">
              <a:rPr lang="en-IN" smtClean="0"/>
              <a:t>‹#›</a:t>
            </a:fld>
            <a:endParaRPr lang="en-IN"/>
          </a:p>
        </p:txBody>
      </p:sp>
    </p:spTree>
    <p:extLst>
      <p:ext uri="{BB962C8B-B14F-4D97-AF65-F5344CB8AC3E}">
        <p14:creationId xmlns:p14="http://schemas.microsoft.com/office/powerpoint/2010/main" val="3601518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DB6F7-3C05-48AA-DB8E-5931F1B7D83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64F72E6-6ACA-9D37-C106-F439B0C4E1C3}"/>
              </a:ext>
            </a:extLst>
          </p:cNvPr>
          <p:cNvSpPr>
            <a:spLocks noGrp="1"/>
          </p:cNvSpPr>
          <p:nvPr>
            <p:ph type="dt" sz="half" idx="10"/>
          </p:nvPr>
        </p:nvSpPr>
        <p:spPr/>
        <p:txBody>
          <a:bodyPr/>
          <a:lstStyle/>
          <a:p>
            <a:fld id="{092B4C17-FD45-47A6-AFDB-6439DEA14090}" type="datetimeFigureOut">
              <a:rPr lang="en-IN" smtClean="0"/>
              <a:t>17-06-2024</a:t>
            </a:fld>
            <a:endParaRPr lang="en-IN"/>
          </a:p>
        </p:txBody>
      </p:sp>
      <p:sp>
        <p:nvSpPr>
          <p:cNvPr id="4" name="Footer Placeholder 3">
            <a:extLst>
              <a:ext uri="{FF2B5EF4-FFF2-40B4-BE49-F238E27FC236}">
                <a16:creationId xmlns:a16="http://schemas.microsoft.com/office/drawing/2014/main" id="{FB6DD82B-7ADA-B290-1B7C-8CA59B14448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3BF4546-4470-816B-3280-9C4E917FEDFD}"/>
              </a:ext>
            </a:extLst>
          </p:cNvPr>
          <p:cNvSpPr>
            <a:spLocks noGrp="1"/>
          </p:cNvSpPr>
          <p:nvPr>
            <p:ph type="sldNum" sz="quarter" idx="12"/>
          </p:nvPr>
        </p:nvSpPr>
        <p:spPr/>
        <p:txBody>
          <a:bodyPr/>
          <a:lstStyle/>
          <a:p>
            <a:fld id="{8608FF1D-FDF7-4DE0-B729-371C6BB4AEAB}" type="slidenum">
              <a:rPr lang="en-IN" smtClean="0"/>
              <a:t>‹#›</a:t>
            </a:fld>
            <a:endParaRPr lang="en-IN"/>
          </a:p>
        </p:txBody>
      </p:sp>
    </p:spTree>
    <p:extLst>
      <p:ext uri="{BB962C8B-B14F-4D97-AF65-F5344CB8AC3E}">
        <p14:creationId xmlns:p14="http://schemas.microsoft.com/office/powerpoint/2010/main" val="1781773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AEE118-2047-5EF0-4C17-F9D882820143}"/>
              </a:ext>
            </a:extLst>
          </p:cNvPr>
          <p:cNvSpPr>
            <a:spLocks noGrp="1"/>
          </p:cNvSpPr>
          <p:nvPr>
            <p:ph type="dt" sz="half" idx="10"/>
          </p:nvPr>
        </p:nvSpPr>
        <p:spPr/>
        <p:txBody>
          <a:bodyPr/>
          <a:lstStyle/>
          <a:p>
            <a:fld id="{092B4C17-FD45-47A6-AFDB-6439DEA14090}" type="datetimeFigureOut">
              <a:rPr lang="en-IN" smtClean="0"/>
              <a:t>17-06-2024</a:t>
            </a:fld>
            <a:endParaRPr lang="en-IN"/>
          </a:p>
        </p:txBody>
      </p:sp>
      <p:sp>
        <p:nvSpPr>
          <p:cNvPr id="3" name="Footer Placeholder 2">
            <a:extLst>
              <a:ext uri="{FF2B5EF4-FFF2-40B4-BE49-F238E27FC236}">
                <a16:creationId xmlns:a16="http://schemas.microsoft.com/office/drawing/2014/main" id="{735958DC-55C9-3750-72AE-414BF1FAC5B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D511F81-CD06-34CC-C353-F9BF31FA6653}"/>
              </a:ext>
            </a:extLst>
          </p:cNvPr>
          <p:cNvSpPr>
            <a:spLocks noGrp="1"/>
          </p:cNvSpPr>
          <p:nvPr>
            <p:ph type="sldNum" sz="quarter" idx="12"/>
          </p:nvPr>
        </p:nvSpPr>
        <p:spPr/>
        <p:txBody>
          <a:bodyPr/>
          <a:lstStyle/>
          <a:p>
            <a:fld id="{8608FF1D-FDF7-4DE0-B729-371C6BB4AEAB}" type="slidenum">
              <a:rPr lang="en-IN" smtClean="0"/>
              <a:t>‹#›</a:t>
            </a:fld>
            <a:endParaRPr lang="en-IN"/>
          </a:p>
        </p:txBody>
      </p:sp>
    </p:spTree>
    <p:extLst>
      <p:ext uri="{BB962C8B-B14F-4D97-AF65-F5344CB8AC3E}">
        <p14:creationId xmlns:p14="http://schemas.microsoft.com/office/powerpoint/2010/main" val="2437909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9662D-379A-0F26-5048-BD2E156352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1E39262-585C-619E-5B93-B8396101B1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899F023-3E98-EB2E-F6A5-9F9B7BE379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0CBD8F-0D0C-3D26-2BA7-B19153D64950}"/>
              </a:ext>
            </a:extLst>
          </p:cNvPr>
          <p:cNvSpPr>
            <a:spLocks noGrp="1"/>
          </p:cNvSpPr>
          <p:nvPr>
            <p:ph type="dt" sz="half" idx="10"/>
          </p:nvPr>
        </p:nvSpPr>
        <p:spPr/>
        <p:txBody>
          <a:bodyPr/>
          <a:lstStyle/>
          <a:p>
            <a:fld id="{092B4C17-FD45-47A6-AFDB-6439DEA14090}" type="datetimeFigureOut">
              <a:rPr lang="en-IN" smtClean="0"/>
              <a:t>17-06-2024</a:t>
            </a:fld>
            <a:endParaRPr lang="en-IN"/>
          </a:p>
        </p:txBody>
      </p:sp>
      <p:sp>
        <p:nvSpPr>
          <p:cNvPr id="6" name="Footer Placeholder 5">
            <a:extLst>
              <a:ext uri="{FF2B5EF4-FFF2-40B4-BE49-F238E27FC236}">
                <a16:creationId xmlns:a16="http://schemas.microsoft.com/office/drawing/2014/main" id="{D50430AA-7725-4650-44F2-113BE3D21E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C3EA21-5DC4-8C11-895C-DCBF54C33447}"/>
              </a:ext>
            </a:extLst>
          </p:cNvPr>
          <p:cNvSpPr>
            <a:spLocks noGrp="1"/>
          </p:cNvSpPr>
          <p:nvPr>
            <p:ph type="sldNum" sz="quarter" idx="12"/>
          </p:nvPr>
        </p:nvSpPr>
        <p:spPr/>
        <p:txBody>
          <a:bodyPr/>
          <a:lstStyle/>
          <a:p>
            <a:fld id="{8608FF1D-FDF7-4DE0-B729-371C6BB4AEAB}" type="slidenum">
              <a:rPr lang="en-IN" smtClean="0"/>
              <a:t>‹#›</a:t>
            </a:fld>
            <a:endParaRPr lang="en-IN"/>
          </a:p>
        </p:txBody>
      </p:sp>
    </p:spTree>
    <p:extLst>
      <p:ext uri="{BB962C8B-B14F-4D97-AF65-F5344CB8AC3E}">
        <p14:creationId xmlns:p14="http://schemas.microsoft.com/office/powerpoint/2010/main" val="2971599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8EF82-B133-EDA1-7787-29241022EA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E73B6BB-73DA-28CE-51D0-2994931873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1F0C138-91EB-4BC2-5CB3-24EF6E6B12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824A78-D404-16C1-12C2-7098C6DE50DB}"/>
              </a:ext>
            </a:extLst>
          </p:cNvPr>
          <p:cNvSpPr>
            <a:spLocks noGrp="1"/>
          </p:cNvSpPr>
          <p:nvPr>
            <p:ph type="dt" sz="half" idx="10"/>
          </p:nvPr>
        </p:nvSpPr>
        <p:spPr/>
        <p:txBody>
          <a:bodyPr/>
          <a:lstStyle/>
          <a:p>
            <a:fld id="{092B4C17-FD45-47A6-AFDB-6439DEA14090}" type="datetimeFigureOut">
              <a:rPr lang="en-IN" smtClean="0"/>
              <a:t>17-06-2024</a:t>
            </a:fld>
            <a:endParaRPr lang="en-IN"/>
          </a:p>
        </p:txBody>
      </p:sp>
      <p:sp>
        <p:nvSpPr>
          <p:cNvPr id="6" name="Footer Placeholder 5">
            <a:extLst>
              <a:ext uri="{FF2B5EF4-FFF2-40B4-BE49-F238E27FC236}">
                <a16:creationId xmlns:a16="http://schemas.microsoft.com/office/drawing/2014/main" id="{CEEEE55A-B54B-E79F-CD0D-9F98AA749D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271D85-957C-ED34-A137-DFC3735057EA}"/>
              </a:ext>
            </a:extLst>
          </p:cNvPr>
          <p:cNvSpPr>
            <a:spLocks noGrp="1"/>
          </p:cNvSpPr>
          <p:nvPr>
            <p:ph type="sldNum" sz="quarter" idx="12"/>
          </p:nvPr>
        </p:nvSpPr>
        <p:spPr/>
        <p:txBody>
          <a:bodyPr/>
          <a:lstStyle/>
          <a:p>
            <a:fld id="{8608FF1D-FDF7-4DE0-B729-371C6BB4AEAB}" type="slidenum">
              <a:rPr lang="en-IN" smtClean="0"/>
              <a:t>‹#›</a:t>
            </a:fld>
            <a:endParaRPr lang="en-IN"/>
          </a:p>
        </p:txBody>
      </p:sp>
    </p:spTree>
    <p:extLst>
      <p:ext uri="{BB962C8B-B14F-4D97-AF65-F5344CB8AC3E}">
        <p14:creationId xmlns:p14="http://schemas.microsoft.com/office/powerpoint/2010/main" val="1044904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506CED-7C46-8FB9-B8CC-F6D87AD8EA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358CF5B-028F-AB81-96F3-418E0E9FF0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A239A5-8D26-8C79-ECFC-64662A3846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2B4C17-FD45-47A6-AFDB-6439DEA14090}" type="datetimeFigureOut">
              <a:rPr lang="en-IN" smtClean="0"/>
              <a:t>17-06-2024</a:t>
            </a:fld>
            <a:endParaRPr lang="en-IN"/>
          </a:p>
        </p:txBody>
      </p:sp>
      <p:sp>
        <p:nvSpPr>
          <p:cNvPr id="5" name="Footer Placeholder 4">
            <a:extLst>
              <a:ext uri="{FF2B5EF4-FFF2-40B4-BE49-F238E27FC236}">
                <a16:creationId xmlns:a16="http://schemas.microsoft.com/office/drawing/2014/main" id="{9EEC6AF3-0465-AF6C-0E93-FA8294B27E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B23FDC3-C3E3-95C6-7590-61852F0B7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08FF1D-FDF7-4DE0-B729-371C6BB4AEAB}" type="slidenum">
              <a:rPr lang="en-IN" smtClean="0"/>
              <a:t>‹#›</a:t>
            </a:fld>
            <a:endParaRPr lang="en-IN"/>
          </a:p>
        </p:txBody>
      </p:sp>
    </p:spTree>
    <p:extLst>
      <p:ext uri="{BB962C8B-B14F-4D97-AF65-F5344CB8AC3E}">
        <p14:creationId xmlns:p14="http://schemas.microsoft.com/office/powerpoint/2010/main" val="1830811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n.m.wikipedia.org/wiki/Constituent_Assembly_of_India" TargetMode="External"/><Relationship Id="rId2" Type="http://schemas.openxmlformats.org/officeDocument/2006/relationships/hyperlink" Target="https://en.m.wikipedia.org/w/index.php?title=One_Hundred_and_Sixth_Amendment_of_the_Constitution_of_India&amp;action=edit&amp;section=1" TargetMode="External"/><Relationship Id="rId1" Type="http://schemas.openxmlformats.org/officeDocument/2006/relationships/slideLayout" Target="../slideLayouts/slideLayout2.xml"/><Relationship Id="rId5" Type="http://schemas.openxmlformats.org/officeDocument/2006/relationships/hyperlink" Target="https://en.m.wikipedia.org/wiki/Sarojini_Naidu" TargetMode="External"/><Relationship Id="rId4" Type="http://schemas.openxmlformats.org/officeDocument/2006/relationships/hyperlink" Target="https://en.m.wikipedia.org/wiki/Old_Parliament_House,_New_Delhi"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en.m.wikipedia.org/wiki/Delhi" TargetMode="External"/><Relationship Id="rId2" Type="http://schemas.openxmlformats.org/officeDocument/2006/relationships/hyperlink" Target="https://en.m.wikipedia.org/wiki/Scheduled_Castes_and_Scheduled_Tribes" TargetMode="External"/><Relationship Id="rId1" Type="http://schemas.openxmlformats.org/officeDocument/2006/relationships/slideLayout" Target="../slideLayouts/slideLayout2.xml"/><Relationship Id="rId6" Type="http://schemas.openxmlformats.org/officeDocument/2006/relationships/hyperlink" Target="https://en.m.wikipedia.org/wiki/One_Hundred_and_Sixth_Amendment_of_the_Constitution_of_India#cite_note-35" TargetMode="External"/><Relationship Id="rId5" Type="http://schemas.openxmlformats.org/officeDocument/2006/relationships/hyperlink" Target="https://en.m.wikipedia.org/wiki/Jammu_and_Kashmir_(union_territory)" TargetMode="External"/><Relationship Id="rId4" Type="http://schemas.openxmlformats.org/officeDocument/2006/relationships/hyperlink" Target="https://en.m.wikipedia.org/wiki/Puducherry_(union_territory)"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en.m.wikipedia.org/wiki/All_India_Majlis-e-Ittehadul_Muslimeen" TargetMode="External"/><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hyperlink" Target="https://en.m.wikipedia.org/wiki/Imtiyaz_Jaleel" TargetMode="External"/><Relationship Id="rId4" Type="http://schemas.openxmlformats.org/officeDocument/2006/relationships/hyperlink" Target="https://en.m.wikipedia.org/wiki/Asaduddin_Owaisi"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5D97-B64D-0327-9571-13745914A98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C3E5E61-C677-54DD-56DC-768F953F78A8}"/>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0A169E28-7539-5312-A1A7-D42F24BD1C8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24979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5964-F60F-F08C-2A7B-6BEA3720178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7724BB4-397F-DBCA-DAFC-73DFD01441C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52BF85B-FD23-D43B-502E-AE936B89D9EA}"/>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DA0E1250-95FB-7D89-1228-F5250079D563}"/>
              </a:ext>
            </a:extLst>
          </p:cNvPr>
          <p:cNvPicPr>
            <a:picLocks noChangeAspect="1"/>
          </p:cNvPicPr>
          <p:nvPr/>
        </p:nvPicPr>
        <p:blipFill>
          <a:blip r:embed="rId3"/>
          <a:stretch>
            <a:fillRect/>
          </a:stretch>
        </p:blipFill>
        <p:spPr>
          <a:xfrm>
            <a:off x="-1" y="1825625"/>
            <a:ext cx="5900057" cy="1505404"/>
          </a:xfrm>
          <a:prstGeom prst="rect">
            <a:avLst/>
          </a:prstGeom>
        </p:spPr>
      </p:pic>
      <p:pic>
        <p:nvPicPr>
          <p:cNvPr id="9" name="Picture 8">
            <a:extLst>
              <a:ext uri="{FF2B5EF4-FFF2-40B4-BE49-F238E27FC236}">
                <a16:creationId xmlns:a16="http://schemas.microsoft.com/office/drawing/2014/main" id="{38FEDFA0-0E4E-938A-DF99-0467326D2DF6}"/>
              </a:ext>
            </a:extLst>
          </p:cNvPr>
          <p:cNvPicPr>
            <a:picLocks noChangeAspect="1"/>
          </p:cNvPicPr>
          <p:nvPr/>
        </p:nvPicPr>
        <p:blipFill>
          <a:blip r:embed="rId4"/>
          <a:stretch>
            <a:fillRect/>
          </a:stretch>
        </p:blipFill>
        <p:spPr>
          <a:xfrm>
            <a:off x="7478486" y="1645785"/>
            <a:ext cx="4615543" cy="1685244"/>
          </a:xfrm>
          <a:prstGeom prst="rect">
            <a:avLst/>
          </a:prstGeom>
        </p:spPr>
      </p:pic>
    </p:spTree>
    <p:extLst>
      <p:ext uri="{BB962C8B-B14F-4D97-AF65-F5344CB8AC3E}">
        <p14:creationId xmlns:p14="http://schemas.microsoft.com/office/powerpoint/2010/main" val="2802945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593B0-5BE7-33D8-91E5-00EF43271052}"/>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53708333-F3F6-DDC2-4B63-1B68F14320EA}"/>
              </a:ext>
            </a:extLst>
          </p:cNvPr>
          <p:cNvPicPr>
            <a:picLocks noGrp="1" noChangeAspect="1"/>
          </p:cNvPicPr>
          <p:nvPr>
            <p:ph idx="1"/>
          </p:nvPr>
        </p:nvPicPr>
        <p:blipFill>
          <a:blip r:embed="rId2"/>
          <a:stretch>
            <a:fillRect/>
          </a:stretch>
        </p:blipFill>
        <p:spPr>
          <a:xfrm>
            <a:off x="0" y="3619592"/>
            <a:ext cx="12192000" cy="3238408"/>
          </a:xfrm>
        </p:spPr>
      </p:pic>
      <p:pic>
        <p:nvPicPr>
          <p:cNvPr id="5" name="Picture 4">
            <a:extLst>
              <a:ext uri="{FF2B5EF4-FFF2-40B4-BE49-F238E27FC236}">
                <a16:creationId xmlns:a16="http://schemas.microsoft.com/office/drawing/2014/main" id="{20C3A88B-4E86-687F-63C7-7929E6A2058D}"/>
              </a:ext>
            </a:extLst>
          </p:cNvPr>
          <p:cNvPicPr>
            <a:picLocks noChangeAspect="1"/>
          </p:cNvPicPr>
          <p:nvPr/>
        </p:nvPicPr>
        <p:blipFill>
          <a:blip r:embed="rId3"/>
          <a:stretch>
            <a:fillRect/>
          </a:stretch>
        </p:blipFill>
        <p:spPr>
          <a:xfrm>
            <a:off x="0" y="31658"/>
            <a:ext cx="12192000" cy="3587934"/>
          </a:xfrm>
          <a:prstGeom prst="rect">
            <a:avLst/>
          </a:prstGeom>
        </p:spPr>
      </p:pic>
    </p:spTree>
    <p:extLst>
      <p:ext uri="{BB962C8B-B14F-4D97-AF65-F5344CB8AC3E}">
        <p14:creationId xmlns:p14="http://schemas.microsoft.com/office/powerpoint/2010/main" val="1614924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6B16F-9AC7-6A83-EBFD-456C523AF12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2DA7AFE-1ED1-7A5E-1FCA-870DFE42DBB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B3B0E02-740A-4D92-3399-0F5D4842FFD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41101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03719-CBD5-C2E9-7773-1B5714EA50F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ACC508C-24A8-CBBA-97CB-5A8CC2EBA66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C50A83B-58B0-ABAE-2168-E209189BEA53}"/>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6191DA75-EF24-7767-03BA-891327537547}"/>
              </a:ext>
            </a:extLst>
          </p:cNvPr>
          <p:cNvPicPr>
            <a:picLocks noChangeAspect="1"/>
          </p:cNvPicPr>
          <p:nvPr/>
        </p:nvPicPr>
        <p:blipFill>
          <a:blip r:embed="rId3"/>
          <a:stretch>
            <a:fillRect/>
          </a:stretch>
        </p:blipFill>
        <p:spPr>
          <a:xfrm>
            <a:off x="4945634" y="5242340"/>
            <a:ext cx="4216617" cy="1511378"/>
          </a:xfrm>
          <a:prstGeom prst="rect">
            <a:avLst/>
          </a:prstGeom>
        </p:spPr>
      </p:pic>
    </p:spTree>
    <p:extLst>
      <p:ext uri="{BB962C8B-B14F-4D97-AF65-F5344CB8AC3E}">
        <p14:creationId xmlns:p14="http://schemas.microsoft.com/office/powerpoint/2010/main" val="2163827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ED57C-C465-BAEF-3208-02F479CF32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9975292-AEDD-E15B-7B6F-B3A51C63E6D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96076F3-D3D9-7D95-2535-472E168E6B2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23860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6280C-12B9-128B-9C96-B06C5658D08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D8F0DF-0B3C-FBDE-A941-9BD78235496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FB578E1-31DB-550A-F674-7DC1DCC39447}"/>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53ABBB0B-363F-9EAE-FFE7-C64C2B1C35EE}"/>
              </a:ext>
            </a:extLst>
          </p:cNvPr>
          <p:cNvSpPr txBox="1"/>
          <p:nvPr/>
        </p:nvSpPr>
        <p:spPr>
          <a:xfrm>
            <a:off x="5976258" y="1938047"/>
            <a:ext cx="3679372" cy="584775"/>
          </a:xfrm>
          <a:prstGeom prst="rect">
            <a:avLst/>
          </a:prstGeom>
          <a:noFill/>
        </p:spPr>
        <p:txBody>
          <a:bodyPr wrap="square">
            <a:spAutoFit/>
          </a:bodyPr>
          <a:lstStyle/>
          <a:p>
            <a:r>
              <a:rPr lang="en-IN" sz="3200" b="1" i="0" dirty="0">
                <a:solidFill>
                  <a:srgbClr val="767676"/>
                </a:solidFill>
                <a:effectLst/>
                <a:highlight>
                  <a:srgbClr val="FFFFFF"/>
                </a:highlight>
                <a:latin typeface="Perpetua Titling MT" panose="02020502060505020804" pitchFamily="18" charset="0"/>
              </a:rPr>
              <a:t>patriarchal</a:t>
            </a:r>
            <a:endParaRPr lang="en-IN" sz="3200" b="1" dirty="0">
              <a:latin typeface="Perpetua Titling MT" panose="02020502060505020804" pitchFamily="18" charset="0"/>
            </a:endParaRPr>
          </a:p>
        </p:txBody>
      </p:sp>
      <p:pic>
        <p:nvPicPr>
          <p:cNvPr id="8" name="Picture 7">
            <a:extLst>
              <a:ext uri="{FF2B5EF4-FFF2-40B4-BE49-F238E27FC236}">
                <a16:creationId xmlns:a16="http://schemas.microsoft.com/office/drawing/2014/main" id="{2397B4AC-583C-874D-20F5-990414461149}"/>
              </a:ext>
            </a:extLst>
          </p:cNvPr>
          <p:cNvPicPr>
            <a:picLocks noChangeAspect="1"/>
          </p:cNvPicPr>
          <p:nvPr/>
        </p:nvPicPr>
        <p:blipFill>
          <a:blip r:embed="rId3"/>
          <a:stretch>
            <a:fillRect/>
          </a:stretch>
        </p:blipFill>
        <p:spPr>
          <a:xfrm>
            <a:off x="0" y="2612571"/>
            <a:ext cx="5346134" cy="4245429"/>
          </a:xfrm>
          <a:prstGeom prst="rect">
            <a:avLst/>
          </a:prstGeom>
        </p:spPr>
      </p:pic>
    </p:spTree>
    <p:extLst>
      <p:ext uri="{BB962C8B-B14F-4D97-AF65-F5344CB8AC3E}">
        <p14:creationId xmlns:p14="http://schemas.microsoft.com/office/powerpoint/2010/main" val="1563847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0EADA-1729-B3F6-DFB9-72324F96008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763FD71-86C9-4C86-26A9-35735EBF088A}"/>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71D389A1-8ED8-80A3-E091-486CEDCB92C9}"/>
              </a:ext>
            </a:extLst>
          </p:cNvPr>
          <p:cNvPicPr>
            <a:picLocks noChangeAspect="1"/>
          </p:cNvPicPr>
          <p:nvPr/>
        </p:nvPicPr>
        <p:blipFill>
          <a:blip r:embed="rId2"/>
          <a:stretch>
            <a:fillRect/>
          </a:stretch>
        </p:blipFill>
        <p:spPr>
          <a:xfrm>
            <a:off x="0" y="0"/>
            <a:ext cx="12192000" cy="2867250"/>
          </a:xfrm>
          <a:prstGeom prst="rect">
            <a:avLst/>
          </a:prstGeom>
        </p:spPr>
      </p:pic>
      <p:pic>
        <p:nvPicPr>
          <p:cNvPr id="7" name="Picture 6">
            <a:extLst>
              <a:ext uri="{FF2B5EF4-FFF2-40B4-BE49-F238E27FC236}">
                <a16:creationId xmlns:a16="http://schemas.microsoft.com/office/drawing/2014/main" id="{CCFA554E-CEB8-11F8-8CFC-D5B1C15E64AA}"/>
              </a:ext>
            </a:extLst>
          </p:cNvPr>
          <p:cNvPicPr>
            <a:picLocks noChangeAspect="1"/>
          </p:cNvPicPr>
          <p:nvPr/>
        </p:nvPicPr>
        <p:blipFill>
          <a:blip r:embed="rId3"/>
          <a:stretch>
            <a:fillRect/>
          </a:stretch>
        </p:blipFill>
        <p:spPr>
          <a:xfrm>
            <a:off x="0" y="2867250"/>
            <a:ext cx="12192000" cy="3990749"/>
          </a:xfrm>
          <a:prstGeom prst="rect">
            <a:avLst/>
          </a:prstGeom>
        </p:spPr>
      </p:pic>
      <p:pic>
        <p:nvPicPr>
          <p:cNvPr id="9" name="Picture 8">
            <a:extLst>
              <a:ext uri="{FF2B5EF4-FFF2-40B4-BE49-F238E27FC236}">
                <a16:creationId xmlns:a16="http://schemas.microsoft.com/office/drawing/2014/main" id="{AEEC0A2E-5452-D67D-A52E-CDB75E07DC89}"/>
              </a:ext>
            </a:extLst>
          </p:cNvPr>
          <p:cNvPicPr>
            <a:picLocks noChangeAspect="1"/>
          </p:cNvPicPr>
          <p:nvPr/>
        </p:nvPicPr>
        <p:blipFill>
          <a:blip r:embed="rId4"/>
          <a:stretch>
            <a:fillRect/>
          </a:stretch>
        </p:blipFill>
        <p:spPr>
          <a:xfrm>
            <a:off x="7108371" y="1144589"/>
            <a:ext cx="5045840" cy="1627605"/>
          </a:xfrm>
          <a:prstGeom prst="rect">
            <a:avLst/>
          </a:prstGeom>
        </p:spPr>
      </p:pic>
    </p:spTree>
    <p:extLst>
      <p:ext uri="{BB962C8B-B14F-4D97-AF65-F5344CB8AC3E}">
        <p14:creationId xmlns:p14="http://schemas.microsoft.com/office/powerpoint/2010/main" val="1086708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A4E5-5FAD-0D27-4214-13349E468C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6486EBB-E3E5-FBCA-55E4-36FF95CD3F4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21AD385-EDDB-A528-C41B-4F76477F7BA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58750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E181E-426C-BDD1-693A-18978273B376}"/>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03C0AE3F-5FC6-EAA1-E336-D044EDCCE3E3}"/>
              </a:ext>
            </a:extLst>
          </p:cNvPr>
          <p:cNvPicPr>
            <a:picLocks noGrp="1" noChangeAspect="1"/>
          </p:cNvPicPr>
          <p:nvPr>
            <p:ph idx="1"/>
          </p:nvPr>
        </p:nvPicPr>
        <p:blipFill>
          <a:blip r:embed="rId2"/>
          <a:stretch>
            <a:fillRect/>
          </a:stretch>
        </p:blipFill>
        <p:spPr>
          <a:xfrm>
            <a:off x="0" y="0"/>
            <a:ext cx="5867400" cy="7086600"/>
          </a:xfrm>
        </p:spPr>
      </p:pic>
      <p:pic>
        <p:nvPicPr>
          <p:cNvPr id="5" name="Picture 4">
            <a:extLst>
              <a:ext uri="{FF2B5EF4-FFF2-40B4-BE49-F238E27FC236}">
                <a16:creationId xmlns:a16="http://schemas.microsoft.com/office/drawing/2014/main" id="{AEF4D46A-5F4B-D78F-FBCD-6319E8EE9239}"/>
              </a:ext>
            </a:extLst>
          </p:cNvPr>
          <p:cNvPicPr>
            <a:picLocks noChangeAspect="1"/>
          </p:cNvPicPr>
          <p:nvPr/>
        </p:nvPicPr>
        <p:blipFill>
          <a:blip r:embed="rId3"/>
          <a:stretch>
            <a:fillRect/>
          </a:stretch>
        </p:blipFill>
        <p:spPr>
          <a:xfrm>
            <a:off x="5867400" y="0"/>
            <a:ext cx="6324600" cy="6871435"/>
          </a:xfrm>
          <a:prstGeom prst="rect">
            <a:avLst/>
          </a:prstGeom>
        </p:spPr>
      </p:pic>
    </p:spTree>
    <p:extLst>
      <p:ext uri="{BB962C8B-B14F-4D97-AF65-F5344CB8AC3E}">
        <p14:creationId xmlns:p14="http://schemas.microsoft.com/office/powerpoint/2010/main" val="133820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441FE-768B-967A-AA87-5119979464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4633360-C33B-DAB4-7501-D5ACA1EAD4D1}"/>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D00D3DFF-CDCC-2059-8ADA-8E1FCD341811}"/>
              </a:ext>
            </a:extLst>
          </p:cNvPr>
          <p:cNvPicPr>
            <a:picLocks noChangeAspect="1"/>
          </p:cNvPicPr>
          <p:nvPr/>
        </p:nvPicPr>
        <p:blipFill>
          <a:blip r:embed="rId2"/>
          <a:stretch>
            <a:fillRect/>
          </a:stretch>
        </p:blipFill>
        <p:spPr>
          <a:xfrm>
            <a:off x="0" y="0"/>
            <a:ext cx="12192000" cy="6937027"/>
          </a:xfrm>
          <a:prstGeom prst="rect">
            <a:avLst/>
          </a:prstGeom>
        </p:spPr>
      </p:pic>
    </p:spTree>
    <p:extLst>
      <p:ext uri="{BB962C8B-B14F-4D97-AF65-F5344CB8AC3E}">
        <p14:creationId xmlns:p14="http://schemas.microsoft.com/office/powerpoint/2010/main" val="1623583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EF72D-232B-D727-8A5A-8E53CD9F4BB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DD7DF2F-0EE6-815F-DB7B-7C6A15E0DE0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48F219C-21A8-F1DF-0E8A-8F57F9AF2282}"/>
              </a:ext>
            </a:extLst>
          </p:cNvPr>
          <p:cNvPicPr>
            <a:picLocks noChangeAspect="1"/>
          </p:cNvPicPr>
          <p:nvPr/>
        </p:nvPicPr>
        <p:blipFill>
          <a:blip r:embed="rId2"/>
          <a:stretch>
            <a:fillRect/>
          </a:stretch>
        </p:blipFill>
        <p:spPr>
          <a:xfrm>
            <a:off x="0" y="22132"/>
            <a:ext cx="12192000" cy="6835868"/>
          </a:xfrm>
          <a:prstGeom prst="rect">
            <a:avLst/>
          </a:prstGeom>
        </p:spPr>
      </p:pic>
    </p:spTree>
    <p:extLst>
      <p:ext uri="{BB962C8B-B14F-4D97-AF65-F5344CB8AC3E}">
        <p14:creationId xmlns:p14="http://schemas.microsoft.com/office/powerpoint/2010/main" val="3138404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E0973-B4E2-642D-D191-AFA5D16786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DEDBD4-75A1-1169-CD6A-7BA30B60158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3572352-08DA-CB6D-5754-7D21BF5D3F1A}"/>
              </a:ext>
            </a:extLst>
          </p:cNvPr>
          <p:cNvPicPr>
            <a:picLocks noChangeAspect="1"/>
          </p:cNvPicPr>
          <p:nvPr/>
        </p:nvPicPr>
        <p:blipFill>
          <a:blip r:embed="rId2"/>
          <a:stretch>
            <a:fillRect/>
          </a:stretch>
        </p:blipFill>
        <p:spPr>
          <a:xfrm>
            <a:off x="0" y="10886"/>
            <a:ext cx="12192000" cy="6858000"/>
          </a:xfrm>
          <a:prstGeom prst="rect">
            <a:avLst/>
          </a:prstGeom>
        </p:spPr>
      </p:pic>
    </p:spTree>
    <p:extLst>
      <p:ext uri="{BB962C8B-B14F-4D97-AF65-F5344CB8AC3E}">
        <p14:creationId xmlns:p14="http://schemas.microsoft.com/office/powerpoint/2010/main" val="2114587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D7AA3-754E-80FE-5F3F-C21A8B394BB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75B762A-AEB0-00A1-D8E5-53E93BDE6DC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E1A0C9D-9D76-F831-7CBF-37AF2842E1AE}"/>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5F469DE6-F1C3-7344-140D-51EAA9976489}"/>
              </a:ext>
            </a:extLst>
          </p:cNvPr>
          <p:cNvPicPr>
            <a:picLocks noChangeAspect="1"/>
          </p:cNvPicPr>
          <p:nvPr/>
        </p:nvPicPr>
        <p:blipFill>
          <a:blip r:embed="rId3"/>
          <a:stretch>
            <a:fillRect/>
          </a:stretch>
        </p:blipFill>
        <p:spPr>
          <a:xfrm>
            <a:off x="116427" y="4078956"/>
            <a:ext cx="5493032" cy="1625684"/>
          </a:xfrm>
          <a:prstGeom prst="rect">
            <a:avLst/>
          </a:prstGeom>
        </p:spPr>
      </p:pic>
    </p:spTree>
    <p:extLst>
      <p:ext uri="{BB962C8B-B14F-4D97-AF65-F5344CB8AC3E}">
        <p14:creationId xmlns:p14="http://schemas.microsoft.com/office/powerpoint/2010/main" val="940100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6443-F91C-8774-C169-00CF58F6B02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FB6B816-3A45-C5E1-DAE0-5C4EDF1359FD}"/>
              </a:ext>
            </a:extLst>
          </p:cNvPr>
          <p:cNvSpPr>
            <a:spLocks noGrp="1"/>
          </p:cNvSpPr>
          <p:nvPr>
            <p:ph idx="1"/>
          </p:nvPr>
        </p:nvSpPr>
        <p:spPr/>
        <p:txBody>
          <a:bodyPr/>
          <a:lstStyle/>
          <a:p>
            <a:endParaRPr lang="en-IN"/>
          </a:p>
        </p:txBody>
      </p:sp>
      <p:sp>
        <p:nvSpPr>
          <p:cNvPr id="6" name="Rectangle 1">
            <a:extLst>
              <a:ext uri="{FF2B5EF4-FFF2-40B4-BE49-F238E27FC236}">
                <a16:creationId xmlns:a16="http://schemas.microsoft.com/office/drawing/2014/main" id="{E9A4B3FC-3A0F-789B-D633-7FDC8BDD9F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57D68193-BB84-842A-E654-28F1D552ACD4}"/>
              </a:ext>
            </a:extLst>
          </p:cNvPr>
          <p:cNvPicPr>
            <a:picLocks noChangeAspect="1"/>
          </p:cNvPicPr>
          <p:nvPr/>
        </p:nvPicPr>
        <p:blipFill>
          <a:blip r:embed="rId2"/>
          <a:stretch>
            <a:fillRect/>
          </a:stretch>
        </p:blipFill>
        <p:spPr>
          <a:xfrm>
            <a:off x="-1" y="3298784"/>
            <a:ext cx="12191999" cy="3533594"/>
          </a:xfrm>
          <a:prstGeom prst="rect">
            <a:avLst/>
          </a:prstGeom>
        </p:spPr>
      </p:pic>
      <p:pic>
        <p:nvPicPr>
          <p:cNvPr id="10" name="Picture 9">
            <a:extLst>
              <a:ext uri="{FF2B5EF4-FFF2-40B4-BE49-F238E27FC236}">
                <a16:creationId xmlns:a16="http://schemas.microsoft.com/office/drawing/2014/main" id="{F06DB705-7968-39E8-A540-9AA2E13114D5}"/>
              </a:ext>
            </a:extLst>
          </p:cNvPr>
          <p:cNvPicPr>
            <a:picLocks noChangeAspect="1"/>
          </p:cNvPicPr>
          <p:nvPr/>
        </p:nvPicPr>
        <p:blipFill>
          <a:blip r:embed="rId3"/>
          <a:stretch>
            <a:fillRect/>
          </a:stretch>
        </p:blipFill>
        <p:spPr>
          <a:xfrm>
            <a:off x="0" y="-1"/>
            <a:ext cx="12192000" cy="3298785"/>
          </a:xfrm>
          <a:prstGeom prst="rect">
            <a:avLst/>
          </a:prstGeom>
        </p:spPr>
      </p:pic>
    </p:spTree>
    <p:extLst>
      <p:ext uri="{BB962C8B-B14F-4D97-AF65-F5344CB8AC3E}">
        <p14:creationId xmlns:p14="http://schemas.microsoft.com/office/powerpoint/2010/main" val="107083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E9C83-2984-5AB2-7861-3E0827B4B1D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CF3BDA9-95E1-6347-4AB2-F996717996E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7DBB2F7-4D33-8A30-2772-BE20CD6DD7E0}"/>
              </a:ext>
            </a:extLst>
          </p:cNvPr>
          <p:cNvPicPr>
            <a:picLocks noChangeAspect="1"/>
          </p:cNvPicPr>
          <p:nvPr/>
        </p:nvPicPr>
        <p:blipFill>
          <a:blip r:embed="rId2"/>
          <a:stretch>
            <a:fillRect/>
          </a:stretch>
        </p:blipFill>
        <p:spPr>
          <a:xfrm>
            <a:off x="0" y="-6528"/>
            <a:ext cx="12192000" cy="6864527"/>
          </a:xfrm>
          <a:prstGeom prst="rect">
            <a:avLst/>
          </a:prstGeom>
        </p:spPr>
      </p:pic>
    </p:spTree>
    <p:extLst>
      <p:ext uri="{BB962C8B-B14F-4D97-AF65-F5344CB8AC3E}">
        <p14:creationId xmlns:p14="http://schemas.microsoft.com/office/powerpoint/2010/main" val="2413695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560A-5BCE-866D-4A0C-170AF9DDF2A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056A73-B9E8-032D-B031-EDB96751942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7054ABA-41C7-FCCA-E2B3-15CC43A3830A}"/>
              </a:ext>
            </a:extLst>
          </p:cNvPr>
          <p:cNvPicPr>
            <a:picLocks noChangeAspect="1"/>
          </p:cNvPicPr>
          <p:nvPr/>
        </p:nvPicPr>
        <p:blipFill>
          <a:blip r:embed="rId2"/>
          <a:stretch>
            <a:fillRect/>
          </a:stretch>
        </p:blipFill>
        <p:spPr>
          <a:xfrm>
            <a:off x="0" y="-1"/>
            <a:ext cx="12198054" cy="6858001"/>
          </a:xfrm>
          <a:prstGeom prst="rect">
            <a:avLst/>
          </a:prstGeom>
        </p:spPr>
      </p:pic>
    </p:spTree>
    <p:extLst>
      <p:ext uri="{BB962C8B-B14F-4D97-AF65-F5344CB8AC3E}">
        <p14:creationId xmlns:p14="http://schemas.microsoft.com/office/powerpoint/2010/main" val="3651593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FE28B-181A-361B-EC64-1B289B4FB5B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05676AE-23A6-7FDD-C944-C1EFE7F6F27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B734B9F-492D-6DBA-F49F-62F3C8F5E1B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14766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61E5-8BBE-7670-7E57-F58ECD69285B}"/>
              </a:ext>
            </a:extLst>
          </p:cNvPr>
          <p:cNvSpPr>
            <a:spLocks noGrp="1"/>
          </p:cNvSpPr>
          <p:nvPr>
            <p:ph type="title"/>
          </p:nvPr>
        </p:nvSpPr>
        <p:spPr/>
        <p:txBody>
          <a:bodyPr/>
          <a:lstStyle/>
          <a:p>
            <a:r>
              <a:rPr lang="en-US" sz="4400" b="1" i="0" dirty="0">
                <a:solidFill>
                  <a:srgbClr val="202122"/>
                </a:solidFill>
                <a:effectLst/>
                <a:highlight>
                  <a:srgbClr val="FFFFFF"/>
                </a:highlight>
                <a:latin typeface="Linux Libertine"/>
              </a:rPr>
              <a:t>History of women reservation </a:t>
            </a:r>
            <a:r>
              <a:rPr lang="en-US" sz="4400" b="1" i="0" dirty="0" err="1">
                <a:solidFill>
                  <a:srgbClr val="202122"/>
                </a:solidFill>
                <a:effectLst/>
                <a:highlight>
                  <a:srgbClr val="FFFFFF"/>
                </a:highlight>
                <a:latin typeface="Linux Libertine"/>
              </a:rPr>
              <a:t>bill</a:t>
            </a:r>
            <a:r>
              <a:rPr lang="en-US" sz="4400" b="1" i="0" u="none" strike="noStrike" dirty="0" err="1">
                <a:solidFill>
                  <a:srgbClr val="202122"/>
                </a:solidFill>
                <a:effectLst/>
                <a:highlight>
                  <a:srgbClr val="FFFFFF"/>
                </a:highlight>
                <a:latin typeface="inherit"/>
                <a:hlinkClick r:id="rId2" tooltip="Edit section: History of women reservation bill"/>
              </a:rPr>
              <a:t>edit</a:t>
            </a:r>
            <a:br>
              <a:rPr lang="en-US" sz="4400" b="1" i="0" dirty="0">
                <a:solidFill>
                  <a:srgbClr val="202122"/>
                </a:solidFill>
                <a:effectLst/>
                <a:highlight>
                  <a:srgbClr val="FFFFFF"/>
                </a:highlight>
                <a:latin typeface="Linux Libertine"/>
              </a:rPr>
            </a:br>
            <a:endParaRPr lang="en-IN" dirty="0"/>
          </a:p>
        </p:txBody>
      </p:sp>
      <p:sp>
        <p:nvSpPr>
          <p:cNvPr id="5" name="TextBox 4">
            <a:extLst>
              <a:ext uri="{FF2B5EF4-FFF2-40B4-BE49-F238E27FC236}">
                <a16:creationId xmlns:a16="http://schemas.microsoft.com/office/drawing/2014/main" id="{F062DD9B-4EB1-AFBE-C8DF-73C8E2BC52D7}"/>
              </a:ext>
            </a:extLst>
          </p:cNvPr>
          <p:cNvSpPr txBox="1"/>
          <p:nvPr/>
        </p:nvSpPr>
        <p:spPr>
          <a:xfrm>
            <a:off x="752354" y="1179390"/>
            <a:ext cx="10515600" cy="5016758"/>
          </a:xfrm>
          <a:prstGeom prst="rect">
            <a:avLst/>
          </a:prstGeom>
          <a:noFill/>
        </p:spPr>
        <p:txBody>
          <a:bodyPr wrap="square">
            <a:spAutoFit/>
          </a:bodyPr>
          <a:lstStyle/>
          <a:p>
            <a:r>
              <a:rPr lang="en-US" sz="3200" dirty="0">
                <a:effectLst/>
                <a:latin typeface="Times New Roman" panose="02020603050405020304" pitchFamily="18" charset="0"/>
                <a:cs typeface="Times New Roman" panose="02020603050405020304" pitchFamily="18" charset="0"/>
              </a:rPr>
              <a:t>On 9 December 1946, the inaugural session of the </a:t>
            </a:r>
            <a:r>
              <a:rPr lang="en-US" sz="3200" u="none" strike="noStrike" dirty="0">
                <a:effectLst/>
                <a:latin typeface="Times New Roman" panose="02020603050405020304" pitchFamily="18" charset="0"/>
                <a:cs typeface="Times New Roman" panose="02020603050405020304" pitchFamily="18" charset="0"/>
                <a:hlinkClick r:id="rId3" tooltip="Constituent Assembly of India"/>
              </a:rPr>
              <a:t>Constituent Assembly of India</a:t>
            </a:r>
            <a:r>
              <a:rPr lang="en-US" sz="3200" dirty="0">
                <a:effectLst/>
                <a:latin typeface="Times New Roman" panose="02020603050405020304" pitchFamily="18" charset="0"/>
                <a:cs typeface="Times New Roman" panose="02020603050405020304" pitchFamily="18" charset="0"/>
              </a:rPr>
              <a:t> was convened at the Constitution Hall, presently the Central Hall of the </a:t>
            </a:r>
            <a:r>
              <a:rPr lang="en-US" sz="3200" u="none" strike="noStrike" dirty="0">
                <a:effectLst/>
                <a:latin typeface="Times New Roman" panose="02020603050405020304" pitchFamily="18" charset="0"/>
                <a:cs typeface="Times New Roman" panose="02020603050405020304" pitchFamily="18" charset="0"/>
                <a:hlinkClick r:id="rId4" tooltip="Old Parliament House, New Delhi"/>
              </a:rPr>
              <a:t>Old Parliament House</a:t>
            </a:r>
            <a:r>
              <a:rPr lang="en-US" sz="3200" dirty="0">
                <a:effectLst/>
                <a:latin typeface="Times New Roman" panose="02020603050405020304" pitchFamily="18" charset="0"/>
                <a:cs typeface="Times New Roman" panose="02020603050405020304" pitchFamily="18" charset="0"/>
              </a:rPr>
              <a:t>. Notably, </a:t>
            </a:r>
            <a:r>
              <a:rPr lang="en-US" sz="3200" u="none" strike="noStrike" dirty="0">
                <a:effectLst/>
                <a:latin typeface="Times New Roman" panose="02020603050405020304" pitchFamily="18" charset="0"/>
                <a:cs typeface="Times New Roman" panose="02020603050405020304" pitchFamily="18" charset="0"/>
                <a:hlinkClick r:id="rId5" tooltip="Sarojini Naidu"/>
              </a:rPr>
              <a:t>Sarojini Naidu</a:t>
            </a:r>
            <a:r>
              <a:rPr lang="en-US" sz="3200" dirty="0">
                <a:effectLst/>
                <a:latin typeface="Times New Roman" panose="02020603050405020304" pitchFamily="18" charset="0"/>
                <a:cs typeface="Times New Roman" panose="02020603050405020304" pitchFamily="18" charset="0"/>
              </a:rPr>
              <a:t> was the only woman in the entire gathering, sitting in the first row of attendees facing the presidential dais. The matter of quota for women was previously deliberated upon in the years 1996, 1997, and 1998; however, it was unable to be pursued further due to the dissolution of Lok Sabha's or the absence of consensus among political parties.</a:t>
            </a:r>
          </a:p>
        </p:txBody>
      </p:sp>
    </p:spTree>
    <p:extLst>
      <p:ext uri="{BB962C8B-B14F-4D97-AF65-F5344CB8AC3E}">
        <p14:creationId xmlns:p14="http://schemas.microsoft.com/office/powerpoint/2010/main" val="1169959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9B73F-DF6A-7D01-E4F6-59CA801DC8B6}"/>
              </a:ext>
            </a:extLst>
          </p:cNvPr>
          <p:cNvSpPr>
            <a:spLocks noGrp="1"/>
          </p:cNvSpPr>
          <p:nvPr>
            <p:ph type="title"/>
          </p:nvPr>
        </p:nvSpPr>
        <p:spPr/>
        <p:txBody>
          <a:bodyPr/>
          <a:lstStyle/>
          <a:p>
            <a:r>
              <a:rPr lang="en-IN" b="0" i="0" dirty="0">
                <a:solidFill>
                  <a:srgbClr val="202122"/>
                </a:solidFill>
                <a:effectLst/>
                <a:highlight>
                  <a:srgbClr val="FFFFFF"/>
                </a:highlight>
                <a:latin typeface="Linux Libertine"/>
              </a:rPr>
              <a:t>Provisions</a:t>
            </a:r>
            <a:endParaRPr lang="en-IN" dirty="0"/>
          </a:p>
        </p:txBody>
      </p:sp>
      <p:sp>
        <p:nvSpPr>
          <p:cNvPr id="3" name="Content Placeholder 2">
            <a:extLst>
              <a:ext uri="{FF2B5EF4-FFF2-40B4-BE49-F238E27FC236}">
                <a16:creationId xmlns:a16="http://schemas.microsoft.com/office/drawing/2014/main" id="{5A1B2AC4-0BE0-945D-26B0-58249446489F}"/>
              </a:ext>
            </a:extLst>
          </p:cNvPr>
          <p:cNvSpPr>
            <a:spLocks noGrp="1"/>
          </p:cNvSpPr>
          <p:nvPr>
            <p:ph idx="1"/>
          </p:nvPr>
        </p:nvSpPr>
        <p:spPr/>
        <p:txBody>
          <a:bodyPr>
            <a:normAutofit fontScale="85000" lnSpcReduction="20000"/>
          </a:bodyPr>
          <a:lstStyle/>
          <a:p>
            <a:r>
              <a:rPr lang="en-US" b="0" i="0" dirty="0">
                <a:solidFill>
                  <a:srgbClr val="202122"/>
                </a:solidFill>
                <a:effectLst/>
                <a:highlight>
                  <a:srgbClr val="FFFFFF"/>
                </a:highlight>
                <a:latin typeface="-apple-system"/>
              </a:rPr>
              <a:t>The proposed legislation defines the 33% women reservation to continue for 15 years. Additionally, it mandates that a quota for individuals belonging to the</a:t>
            </a:r>
            <a:r>
              <a:rPr lang="en-US" b="0" i="0" u="sng" dirty="0">
                <a:effectLst/>
                <a:highlight>
                  <a:srgbClr val="FFFFFF"/>
                </a:highlight>
                <a:latin typeface="-apple-system"/>
              </a:rPr>
              <a:t> </a:t>
            </a:r>
            <a:r>
              <a:rPr lang="en-US" b="0" i="0" u="sng" strike="noStrike" dirty="0">
                <a:effectLst/>
                <a:highlight>
                  <a:srgbClr val="FFFFFF"/>
                </a:highlight>
                <a:latin typeface="-apple-system"/>
                <a:hlinkClick r:id="rId2" tooltip="Scheduled Castes and Scheduled Tribes">
                  <a:extLst>
                    <a:ext uri="{A12FA001-AC4F-418D-AE19-62706E023703}">
                      <ahyp:hlinkClr xmlns:ahyp="http://schemas.microsoft.com/office/drawing/2018/hyperlinkcolor" val="tx"/>
                    </a:ext>
                  </a:extLst>
                </a:hlinkClick>
              </a:rPr>
              <a:t>Scheduled Castes and Scheduled Tribes</a:t>
            </a:r>
            <a:r>
              <a:rPr lang="en-US" b="0" i="0" u="sng" dirty="0">
                <a:effectLst/>
                <a:highlight>
                  <a:srgbClr val="FFFFFF"/>
                </a:highlight>
                <a:latin typeface="-apple-system"/>
              </a:rPr>
              <a:t> </a:t>
            </a:r>
            <a:r>
              <a:rPr lang="en-US" b="0" i="0" dirty="0">
                <a:solidFill>
                  <a:srgbClr val="202122"/>
                </a:solidFill>
                <a:effectLst/>
                <a:highlight>
                  <a:srgbClr val="FFFFFF"/>
                </a:highlight>
                <a:latin typeface="-apple-system"/>
              </a:rPr>
              <a:t>be established within the reserved seats designated for women in Parliament and Legislative assembly.</a:t>
            </a:r>
          </a:p>
          <a:p>
            <a:pPr marL="0" indent="0">
              <a:buNone/>
            </a:pPr>
            <a:br>
              <a:rPr lang="en-IN" b="1" i="0" dirty="0">
                <a:solidFill>
                  <a:srgbClr val="202122"/>
                </a:solidFill>
                <a:effectLst/>
                <a:highlight>
                  <a:srgbClr val="FFFFFF"/>
                </a:highlight>
                <a:latin typeface="Linux Libertine"/>
              </a:rPr>
            </a:br>
            <a:r>
              <a:rPr lang="en-IN" b="1" i="0" dirty="0">
                <a:solidFill>
                  <a:srgbClr val="202122"/>
                </a:solidFill>
                <a:effectLst/>
                <a:highlight>
                  <a:srgbClr val="FFFFFF"/>
                </a:highlight>
                <a:latin typeface="Linux Libertine"/>
              </a:rPr>
              <a:t>Following legislations</a:t>
            </a:r>
          </a:p>
          <a:p>
            <a:pPr marL="0" indent="0">
              <a:buNone/>
            </a:pPr>
            <a:endParaRPr lang="en-US" b="0" i="0" dirty="0">
              <a:solidFill>
                <a:srgbClr val="202122"/>
              </a:solidFill>
              <a:effectLst/>
              <a:highlight>
                <a:srgbClr val="FFFFFF"/>
              </a:highlight>
              <a:latin typeface="-apple-system"/>
            </a:endParaRPr>
          </a:p>
          <a:p>
            <a:r>
              <a:rPr lang="en-US" b="0" i="0" dirty="0">
                <a:solidFill>
                  <a:srgbClr val="202122"/>
                </a:solidFill>
                <a:effectLst/>
                <a:highlight>
                  <a:srgbClr val="FFFFFF"/>
                </a:highlight>
                <a:latin typeface="-apple-system"/>
              </a:rPr>
              <a:t>The amendment will only apply to State assemblies, excluding union territory assemblies except for </a:t>
            </a:r>
            <a:r>
              <a:rPr lang="en-US" b="0" i="0" u="none" strike="noStrike" dirty="0">
                <a:effectLst/>
                <a:highlight>
                  <a:srgbClr val="FFFFFF"/>
                </a:highlight>
                <a:latin typeface="-apple-system"/>
                <a:hlinkClick r:id="rId3" tooltip="Delhi"/>
              </a:rPr>
              <a:t>Delhi</a:t>
            </a:r>
            <a:r>
              <a:rPr lang="en-US" b="0" i="0" dirty="0">
                <a:solidFill>
                  <a:srgbClr val="202122"/>
                </a:solidFill>
                <a:effectLst/>
                <a:highlight>
                  <a:srgbClr val="FFFFFF"/>
                </a:highlight>
                <a:latin typeface="-apple-system"/>
              </a:rPr>
              <a:t>, which was included in the amendment with a specific provision. However, </a:t>
            </a:r>
            <a:r>
              <a:rPr lang="en-US" b="0" i="0" u="none" strike="noStrike" dirty="0">
                <a:effectLst/>
                <a:highlight>
                  <a:srgbClr val="FFFFFF"/>
                </a:highlight>
                <a:latin typeface="-apple-system"/>
                <a:hlinkClick r:id="rId4" tooltip="Puducherry (union territory)"/>
              </a:rPr>
              <a:t>Puducherry</a:t>
            </a:r>
            <a:r>
              <a:rPr lang="en-US" b="0" i="0" dirty="0">
                <a:solidFill>
                  <a:srgbClr val="202122"/>
                </a:solidFill>
                <a:effectLst/>
                <a:highlight>
                  <a:srgbClr val="FFFFFF"/>
                </a:highlight>
                <a:latin typeface="-apple-system"/>
              </a:rPr>
              <a:t> and </a:t>
            </a:r>
            <a:r>
              <a:rPr lang="en-US" b="0" i="0" u="none" strike="noStrike" dirty="0">
                <a:effectLst/>
                <a:highlight>
                  <a:srgbClr val="FFFFFF"/>
                </a:highlight>
                <a:latin typeface="-apple-system"/>
                <a:hlinkClick r:id="rId5" tooltip="Jammu and Kashmir (union territory)"/>
              </a:rPr>
              <a:t>Jammu &amp; Kashmir</a:t>
            </a:r>
            <a:r>
              <a:rPr lang="en-US" b="0" i="0" dirty="0">
                <a:solidFill>
                  <a:srgbClr val="202122"/>
                </a:solidFill>
                <a:effectLst/>
                <a:highlight>
                  <a:srgbClr val="FFFFFF"/>
                </a:highlight>
                <a:latin typeface="-apple-system"/>
              </a:rPr>
              <a:t> union territory assemblies were not included in the amendment.</a:t>
            </a:r>
            <a:r>
              <a:rPr lang="en-US" b="0" i="0" u="none" strike="noStrike" baseline="30000" dirty="0">
                <a:solidFill>
                  <a:srgbClr val="202122"/>
                </a:solidFill>
                <a:effectLst/>
                <a:highlight>
                  <a:srgbClr val="FFFFFF"/>
                </a:highlight>
                <a:latin typeface="-apple-system"/>
                <a:hlinkClick r:id="rId6"/>
              </a:rPr>
              <a:t>[34]</a:t>
            </a:r>
            <a:r>
              <a:rPr lang="en-US" b="0" i="0" dirty="0">
                <a:solidFill>
                  <a:srgbClr val="202122"/>
                </a:solidFill>
                <a:effectLst/>
                <a:highlight>
                  <a:srgbClr val="FFFFFF"/>
                </a:highlight>
                <a:latin typeface="-apple-system"/>
              </a:rPr>
              <a:t> On December 2023, both houses passed the Government of Union Territories (Amendment) Bill and the Jammu and Kashmir </a:t>
            </a:r>
            <a:r>
              <a:rPr lang="en-US" b="0" i="0" dirty="0" err="1">
                <a:solidFill>
                  <a:srgbClr val="202122"/>
                </a:solidFill>
                <a:effectLst/>
                <a:highlight>
                  <a:srgbClr val="FFFFFF"/>
                </a:highlight>
                <a:latin typeface="-apple-system"/>
              </a:rPr>
              <a:t>Reorganisation</a:t>
            </a:r>
            <a:r>
              <a:rPr lang="en-US" b="0" i="0" dirty="0">
                <a:solidFill>
                  <a:srgbClr val="202122"/>
                </a:solidFill>
                <a:effectLst/>
                <a:highlight>
                  <a:srgbClr val="FFFFFF"/>
                </a:highlight>
                <a:latin typeface="-apple-system"/>
              </a:rPr>
              <a:t> (Second Amendment) Bill which would extend women reservation in the union territories of Puducherry and Jammu &amp; Kashmir.</a:t>
            </a:r>
            <a:endParaRPr lang="en-IN" dirty="0"/>
          </a:p>
        </p:txBody>
      </p:sp>
    </p:spTree>
    <p:extLst>
      <p:ext uri="{BB962C8B-B14F-4D97-AF65-F5344CB8AC3E}">
        <p14:creationId xmlns:p14="http://schemas.microsoft.com/office/powerpoint/2010/main" val="307650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524F60-5AA7-4816-3BF6-89ACA88C1733}"/>
              </a:ext>
            </a:extLst>
          </p:cNvPr>
          <p:cNvPicPr>
            <a:picLocks noChangeAspect="1"/>
          </p:cNvPicPr>
          <p:nvPr/>
        </p:nvPicPr>
        <p:blipFill>
          <a:blip r:embed="rId2"/>
          <a:stretch>
            <a:fillRect/>
          </a:stretch>
        </p:blipFill>
        <p:spPr>
          <a:xfrm>
            <a:off x="-313" y="1825625"/>
            <a:ext cx="12192313" cy="5032375"/>
          </a:xfrm>
          <a:prstGeom prst="rect">
            <a:avLst/>
          </a:prstGeom>
        </p:spPr>
      </p:pic>
      <p:sp>
        <p:nvSpPr>
          <p:cNvPr id="2" name="Title 1">
            <a:extLst>
              <a:ext uri="{FF2B5EF4-FFF2-40B4-BE49-F238E27FC236}">
                <a16:creationId xmlns:a16="http://schemas.microsoft.com/office/drawing/2014/main" id="{5B1600E0-3ED2-100F-9DE0-978E64EBEF98}"/>
              </a:ext>
            </a:extLst>
          </p:cNvPr>
          <p:cNvSpPr>
            <a:spLocks noGrp="1"/>
          </p:cNvSpPr>
          <p:nvPr>
            <p:ph type="title"/>
          </p:nvPr>
        </p:nvSpPr>
        <p:spPr>
          <a:xfrm>
            <a:off x="838200" y="365125"/>
            <a:ext cx="10515600" cy="1139584"/>
          </a:xfrm>
        </p:spPr>
        <p:txBody>
          <a:bodyPr>
            <a:normAutofit fontScale="90000"/>
          </a:bodyPr>
          <a:lstStyle/>
          <a:p>
            <a:r>
              <a:rPr lang="en-US" sz="3200" b="0" i="0" dirty="0">
                <a:solidFill>
                  <a:srgbClr val="202122"/>
                </a:solidFill>
                <a:effectLst/>
                <a:highlight>
                  <a:srgbClr val="FFFFFF"/>
                </a:highlight>
                <a:latin typeface="-apple-system"/>
              </a:rPr>
              <a:t>The only 2 votes against the bill came from </a:t>
            </a:r>
            <a:r>
              <a:rPr lang="en-US" sz="3200" b="0" i="0" u="none" strike="noStrike" dirty="0">
                <a:effectLst/>
                <a:highlight>
                  <a:srgbClr val="FFFFFF"/>
                </a:highlight>
                <a:latin typeface="-apple-system"/>
                <a:hlinkClick r:id="rId3" tooltip="All India Majlis-e-Ittehadul Muslimeen"/>
              </a:rPr>
              <a:t>All India Majlis-e-</a:t>
            </a:r>
            <a:r>
              <a:rPr lang="en-US" sz="3200" b="0" i="0" u="none" strike="noStrike" dirty="0" err="1">
                <a:effectLst/>
                <a:highlight>
                  <a:srgbClr val="FFFFFF"/>
                </a:highlight>
                <a:latin typeface="-apple-system"/>
                <a:hlinkClick r:id="rId3" tooltip="All India Majlis-e-Ittehadul Muslimeen"/>
              </a:rPr>
              <a:t>Ittehadul</a:t>
            </a:r>
            <a:r>
              <a:rPr lang="en-US" sz="3200" b="0" i="0" u="none" strike="noStrike" dirty="0">
                <a:effectLst/>
                <a:highlight>
                  <a:srgbClr val="FFFFFF"/>
                </a:highlight>
                <a:latin typeface="-apple-system"/>
                <a:hlinkClick r:id="rId3" tooltip="All India Majlis-e-Ittehadul Muslimeen"/>
              </a:rPr>
              <a:t> Muslimeen</a:t>
            </a:r>
            <a:r>
              <a:rPr lang="en-US" sz="3200" b="0" i="0" dirty="0">
                <a:solidFill>
                  <a:srgbClr val="202122"/>
                </a:solidFill>
                <a:effectLst/>
                <a:highlight>
                  <a:srgbClr val="FFFFFF"/>
                </a:highlight>
                <a:latin typeface="-apple-system"/>
              </a:rPr>
              <a:t> MPs </a:t>
            </a:r>
            <a:r>
              <a:rPr lang="en-US" sz="3200" b="0" i="0" u="none" strike="noStrike" dirty="0">
                <a:effectLst/>
                <a:highlight>
                  <a:srgbClr val="FFFFFF"/>
                </a:highlight>
                <a:latin typeface="-apple-system"/>
                <a:hlinkClick r:id="rId4" tooltip="Asaduddin Owaisi"/>
              </a:rPr>
              <a:t>Asaduddin Owaisi</a:t>
            </a:r>
            <a:r>
              <a:rPr lang="en-US" sz="3200" b="0" i="0" dirty="0">
                <a:solidFill>
                  <a:srgbClr val="202122"/>
                </a:solidFill>
                <a:effectLst/>
                <a:highlight>
                  <a:srgbClr val="FFFFFF"/>
                </a:highlight>
                <a:latin typeface="-apple-system"/>
              </a:rPr>
              <a:t> and </a:t>
            </a:r>
            <a:r>
              <a:rPr lang="en-US" sz="3200" b="0" i="0" u="none" strike="noStrike" dirty="0">
                <a:effectLst/>
                <a:highlight>
                  <a:srgbClr val="FFFFFF"/>
                </a:highlight>
                <a:latin typeface="-apple-system"/>
                <a:hlinkClick r:id="rId5" tooltip="Imtiyaz Jaleel"/>
              </a:rPr>
              <a:t>Imtiaz Jaleel</a:t>
            </a:r>
            <a:r>
              <a:rPr lang="en-US" sz="3200" b="0" i="0" dirty="0">
                <a:solidFill>
                  <a:srgbClr val="202122"/>
                </a:solidFill>
                <a:effectLst/>
                <a:highlight>
                  <a:srgbClr val="FFFFFF"/>
                </a:highlight>
                <a:latin typeface="-apple-system"/>
              </a:rPr>
              <a:t>, who demanded the inclusion of OBC reservation in the bill.</a:t>
            </a:r>
            <a:endParaRPr lang="en-IN" sz="3200" dirty="0"/>
          </a:p>
        </p:txBody>
      </p:sp>
    </p:spTree>
    <p:extLst>
      <p:ext uri="{BB962C8B-B14F-4D97-AF65-F5344CB8AC3E}">
        <p14:creationId xmlns:p14="http://schemas.microsoft.com/office/powerpoint/2010/main" val="4257701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C774-6219-EBC5-9FAA-11362139145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0EDCFDB-01B6-68F6-5315-974B22DE859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6C40D36-9EF5-4E87-6517-E1F0DA5CA43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2422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D3AE5-4F9C-5AE1-6375-D423B3B9AA8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80F9AD4-B00E-A081-A9A1-CFACEAEE9D6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31894B5-680E-9635-56DD-BE74F66E8243}"/>
              </a:ext>
            </a:extLst>
          </p:cNvPr>
          <p:cNvPicPr>
            <a:picLocks noChangeAspect="1"/>
          </p:cNvPicPr>
          <p:nvPr/>
        </p:nvPicPr>
        <p:blipFill>
          <a:blip r:embed="rId2"/>
          <a:stretch>
            <a:fillRect/>
          </a:stretch>
        </p:blipFill>
        <p:spPr>
          <a:xfrm>
            <a:off x="0" y="44358"/>
            <a:ext cx="12115800" cy="6813642"/>
          </a:xfrm>
          <a:prstGeom prst="rect">
            <a:avLst/>
          </a:prstGeom>
        </p:spPr>
      </p:pic>
    </p:spTree>
    <p:extLst>
      <p:ext uri="{BB962C8B-B14F-4D97-AF65-F5344CB8AC3E}">
        <p14:creationId xmlns:p14="http://schemas.microsoft.com/office/powerpoint/2010/main" val="4163309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BEBFA-0D44-4779-5640-D029CC4A49F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A707DE2-2D7F-FD3C-914B-C050BED7F95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15D29E2-69AA-D4BB-5700-634831C94C19}"/>
              </a:ext>
            </a:extLst>
          </p:cNvPr>
          <p:cNvPicPr>
            <a:picLocks noChangeAspect="1"/>
          </p:cNvPicPr>
          <p:nvPr/>
        </p:nvPicPr>
        <p:blipFill>
          <a:blip r:embed="rId2"/>
          <a:stretch>
            <a:fillRect/>
          </a:stretch>
        </p:blipFill>
        <p:spPr>
          <a:xfrm>
            <a:off x="0" y="-21771"/>
            <a:ext cx="12192000" cy="6879771"/>
          </a:xfrm>
          <a:prstGeom prst="rect">
            <a:avLst/>
          </a:prstGeom>
        </p:spPr>
      </p:pic>
    </p:spTree>
    <p:extLst>
      <p:ext uri="{BB962C8B-B14F-4D97-AF65-F5344CB8AC3E}">
        <p14:creationId xmlns:p14="http://schemas.microsoft.com/office/powerpoint/2010/main" val="1459974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85775-F127-479A-EEA7-750A7F40EE2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0A8939-B630-7B18-6B0A-DDE0ACE2B54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E27F73A-4B6C-DAA1-9B55-2BE0CCC07E30}"/>
              </a:ext>
            </a:extLst>
          </p:cNvPr>
          <p:cNvPicPr>
            <a:picLocks noChangeAspect="1"/>
          </p:cNvPicPr>
          <p:nvPr/>
        </p:nvPicPr>
        <p:blipFill>
          <a:blip r:embed="rId2"/>
          <a:stretch>
            <a:fillRect/>
          </a:stretch>
        </p:blipFill>
        <p:spPr>
          <a:xfrm>
            <a:off x="0" y="39602"/>
            <a:ext cx="12192000" cy="6818397"/>
          </a:xfrm>
          <a:prstGeom prst="rect">
            <a:avLst/>
          </a:prstGeom>
        </p:spPr>
      </p:pic>
    </p:spTree>
    <p:extLst>
      <p:ext uri="{BB962C8B-B14F-4D97-AF65-F5344CB8AC3E}">
        <p14:creationId xmlns:p14="http://schemas.microsoft.com/office/powerpoint/2010/main" val="750338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2E782-A9FD-29A7-4BD8-5E4378BB839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D7988E0-01F0-A6CC-0795-F2BA2F694E8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2B401AD-461B-0BC4-A999-C2A88712D82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09008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BFB3D-BEBB-FF40-D891-690A0B1B21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F8ECAF6-D103-002B-07DA-F5ADC363B07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4EF3F45-911C-A0D1-5F65-7230402C35C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37325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5E454-AB47-68FA-8BE8-84EA55A3E9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BFC136F-CCC9-67BB-1FF3-3DE29DF9B3D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A0B5662-8183-7E7E-8C36-708ACCA45282}"/>
              </a:ext>
            </a:extLst>
          </p:cNvPr>
          <p:cNvPicPr>
            <a:picLocks noChangeAspect="1"/>
          </p:cNvPicPr>
          <p:nvPr/>
        </p:nvPicPr>
        <p:blipFill>
          <a:blip r:embed="rId2"/>
          <a:stretch>
            <a:fillRect/>
          </a:stretch>
        </p:blipFill>
        <p:spPr>
          <a:xfrm>
            <a:off x="0" y="-25578"/>
            <a:ext cx="12192000" cy="6883578"/>
          </a:xfrm>
          <a:prstGeom prst="rect">
            <a:avLst/>
          </a:prstGeom>
        </p:spPr>
      </p:pic>
    </p:spTree>
    <p:extLst>
      <p:ext uri="{BB962C8B-B14F-4D97-AF65-F5344CB8AC3E}">
        <p14:creationId xmlns:p14="http://schemas.microsoft.com/office/powerpoint/2010/main" val="737641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CB9CD-6814-6F70-86E4-50A21BE44EA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0F6EED3-3D19-7053-C618-999DC526F60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04F4167-2534-2501-3368-57FE75963FAE}"/>
              </a:ext>
            </a:extLst>
          </p:cNvPr>
          <p:cNvPicPr>
            <a:picLocks noChangeAspect="1"/>
          </p:cNvPicPr>
          <p:nvPr/>
        </p:nvPicPr>
        <p:blipFill>
          <a:blip r:embed="rId2"/>
          <a:stretch>
            <a:fillRect/>
          </a:stretch>
        </p:blipFill>
        <p:spPr>
          <a:xfrm>
            <a:off x="0" y="-35810"/>
            <a:ext cx="12192000" cy="6893810"/>
          </a:xfrm>
          <a:prstGeom prst="rect">
            <a:avLst/>
          </a:prstGeom>
        </p:spPr>
      </p:pic>
    </p:spTree>
    <p:extLst>
      <p:ext uri="{BB962C8B-B14F-4D97-AF65-F5344CB8AC3E}">
        <p14:creationId xmlns:p14="http://schemas.microsoft.com/office/powerpoint/2010/main" val="3669926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D5901-F23E-A170-4BD0-AC8F94B6C90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08117F6-2911-F5A1-3698-D2612A05587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F772704-DCCE-6F35-A5BD-A6B94C12EE65}"/>
              </a:ext>
            </a:extLst>
          </p:cNvPr>
          <p:cNvPicPr>
            <a:picLocks noChangeAspect="1"/>
          </p:cNvPicPr>
          <p:nvPr/>
        </p:nvPicPr>
        <p:blipFill>
          <a:blip r:embed="rId2"/>
          <a:stretch>
            <a:fillRect/>
          </a:stretch>
        </p:blipFill>
        <p:spPr>
          <a:xfrm>
            <a:off x="-1" y="-35811"/>
            <a:ext cx="12192001" cy="6893811"/>
          </a:xfrm>
          <a:prstGeom prst="rect">
            <a:avLst/>
          </a:prstGeom>
        </p:spPr>
      </p:pic>
    </p:spTree>
    <p:extLst>
      <p:ext uri="{BB962C8B-B14F-4D97-AF65-F5344CB8AC3E}">
        <p14:creationId xmlns:p14="http://schemas.microsoft.com/office/powerpoint/2010/main" val="294722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EB63-4132-A106-1B48-3012012BFEB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C598DED-C618-B92A-95F3-C9E48656ECB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96FF0CD-0C61-798D-87B8-9B1B05C62CC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57969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DB1C-87CE-48D5-D7EB-92615D1E9F3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4B937A4-9673-595D-10AF-02BCF1C3859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95020A9-9551-D7FB-E564-5B15B20426D7}"/>
              </a:ext>
            </a:extLst>
          </p:cNvPr>
          <p:cNvPicPr>
            <a:picLocks noChangeAspect="1"/>
          </p:cNvPicPr>
          <p:nvPr/>
        </p:nvPicPr>
        <p:blipFill>
          <a:blip r:embed="rId2"/>
          <a:stretch>
            <a:fillRect/>
          </a:stretch>
        </p:blipFill>
        <p:spPr>
          <a:xfrm>
            <a:off x="0" y="0"/>
            <a:ext cx="12192000" cy="6848515"/>
          </a:xfrm>
          <a:prstGeom prst="rect">
            <a:avLst/>
          </a:prstGeom>
        </p:spPr>
      </p:pic>
    </p:spTree>
    <p:extLst>
      <p:ext uri="{BB962C8B-B14F-4D97-AF65-F5344CB8AC3E}">
        <p14:creationId xmlns:p14="http://schemas.microsoft.com/office/powerpoint/2010/main" val="2611244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C8B46-0F2B-5EE1-9C0F-829D75B7CEE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B4687C7-2331-2320-0002-057238EE1888}"/>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CB6A6F41-B108-7802-D6D1-993D61CDAC87}"/>
              </a:ext>
            </a:extLst>
          </p:cNvPr>
          <p:cNvPicPr>
            <a:picLocks noChangeAspect="1"/>
          </p:cNvPicPr>
          <p:nvPr/>
        </p:nvPicPr>
        <p:blipFill>
          <a:blip r:embed="rId2"/>
          <a:stretch>
            <a:fillRect/>
          </a:stretch>
        </p:blipFill>
        <p:spPr>
          <a:xfrm>
            <a:off x="0" y="0"/>
            <a:ext cx="12192000" cy="6736466"/>
          </a:xfrm>
          <a:prstGeom prst="rect">
            <a:avLst/>
          </a:prstGeom>
        </p:spPr>
      </p:pic>
    </p:spTree>
    <p:extLst>
      <p:ext uri="{BB962C8B-B14F-4D97-AF65-F5344CB8AC3E}">
        <p14:creationId xmlns:p14="http://schemas.microsoft.com/office/powerpoint/2010/main" val="3218975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C224B-4CE4-14B0-2261-6AF01DE6C43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D7B70B4-2F9A-BBBB-85E0-C8B3D381FEE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CD91939-57B7-4CBC-4145-53393A72DF2B}"/>
              </a:ext>
            </a:extLst>
          </p:cNvPr>
          <p:cNvPicPr>
            <a:picLocks noChangeAspect="1"/>
          </p:cNvPicPr>
          <p:nvPr/>
        </p:nvPicPr>
        <p:blipFill>
          <a:blip r:embed="rId2"/>
          <a:stretch>
            <a:fillRect/>
          </a:stretch>
        </p:blipFill>
        <p:spPr>
          <a:xfrm>
            <a:off x="0" y="-57329"/>
            <a:ext cx="12192000" cy="6915329"/>
          </a:xfrm>
          <a:prstGeom prst="rect">
            <a:avLst/>
          </a:prstGeom>
        </p:spPr>
      </p:pic>
    </p:spTree>
    <p:extLst>
      <p:ext uri="{BB962C8B-B14F-4D97-AF65-F5344CB8AC3E}">
        <p14:creationId xmlns:p14="http://schemas.microsoft.com/office/powerpoint/2010/main" val="40617818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25822-ACBA-1624-9759-E36DE8E0F97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CC9238-2100-FD4A-08A9-F1660586713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E0C0208-0CB0-4F2E-C891-7625DFD8DDDD}"/>
              </a:ext>
            </a:extLst>
          </p:cNvPr>
          <p:cNvPicPr>
            <a:picLocks noChangeAspect="1"/>
          </p:cNvPicPr>
          <p:nvPr/>
        </p:nvPicPr>
        <p:blipFill>
          <a:blip r:embed="rId2"/>
          <a:stretch>
            <a:fillRect/>
          </a:stretch>
        </p:blipFill>
        <p:spPr>
          <a:xfrm>
            <a:off x="0" y="0"/>
            <a:ext cx="12192964" cy="6858000"/>
          </a:xfrm>
          <a:prstGeom prst="rect">
            <a:avLst/>
          </a:prstGeom>
        </p:spPr>
      </p:pic>
    </p:spTree>
    <p:extLst>
      <p:ext uri="{BB962C8B-B14F-4D97-AF65-F5344CB8AC3E}">
        <p14:creationId xmlns:p14="http://schemas.microsoft.com/office/powerpoint/2010/main" val="3382411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8C99-6B78-411B-1993-7F0933F88AE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D00DD0E-C4F5-8AF0-BC7B-12506876B45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564573A-62F7-C85F-E4CD-59C1619BA0EC}"/>
              </a:ext>
            </a:extLst>
          </p:cNvPr>
          <p:cNvPicPr>
            <a:picLocks noChangeAspect="1"/>
          </p:cNvPicPr>
          <p:nvPr/>
        </p:nvPicPr>
        <p:blipFill>
          <a:blip r:embed="rId2"/>
          <a:stretch>
            <a:fillRect/>
          </a:stretch>
        </p:blipFill>
        <p:spPr>
          <a:xfrm>
            <a:off x="0" y="-391886"/>
            <a:ext cx="12888685" cy="7249886"/>
          </a:xfrm>
          <a:prstGeom prst="rect">
            <a:avLst/>
          </a:prstGeom>
        </p:spPr>
      </p:pic>
      <p:sp>
        <p:nvSpPr>
          <p:cNvPr id="4" name="Rectangle 3">
            <a:extLst>
              <a:ext uri="{FF2B5EF4-FFF2-40B4-BE49-F238E27FC236}">
                <a16:creationId xmlns:a16="http://schemas.microsoft.com/office/drawing/2014/main" id="{1FEC08AE-04E9-C262-FE34-3C59F45C695B}"/>
              </a:ext>
            </a:extLst>
          </p:cNvPr>
          <p:cNvSpPr/>
          <p:nvPr/>
        </p:nvSpPr>
        <p:spPr>
          <a:xfrm>
            <a:off x="5648446" y="1064871"/>
            <a:ext cx="2708476" cy="4745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DD05E09-EF37-1E72-FF3D-168B08477DC5}"/>
              </a:ext>
            </a:extLst>
          </p:cNvPr>
          <p:cNvSpPr txBox="1"/>
          <p:nvPr/>
        </p:nvSpPr>
        <p:spPr>
          <a:xfrm>
            <a:off x="5567423" y="978986"/>
            <a:ext cx="3055716" cy="646331"/>
          </a:xfrm>
          <a:prstGeom prst="rect">
            <a:avLst/>
          </a:prstGeom>
          <a:noFill/>
        </p:spPr>
        <p:txBody>
          <a:bodyPr wrap="square" rtlCol="0">
            <a:spAutoFit/>
          </a:bodyPr>
          <a:lstStyle/>
          <a:p>
            <a:r>
              <a:rPr lang="en-US" sz="3600" b="1" dirty="0">
                <a:solidFill>
                  <a:schemeClr val="bg1"/>
                </a:solidFill>
              </a:rPr>
              <a:t>EXPECTATIONS</a:t>
            </a:r>
            <a:endParaRPr lang="en-IN" sz="3600" b="1" dirty="0">
              <a:solidFill>
                <a:schemeClr val="bg1"/>
              </a:solidFill>
            </a:endParaRPr>
          </a:p>
        </p:txBody>
      </p:sp>
    </p:spTree>
    <p:extLst>
      <p:ext uri="{BB962C8B-B14F-4D97-AF65-F5344CB8AC3E}">
        <p14:creationId xmlns:p14="http://schemas.microsoft.com/office/powerpoint/2010/main" val="4139650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D0D70-E5A9-4E30-6737-8C460013204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4F5F2C-4243-1D73-30FA-6E9412B5667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8549274-31D6-E7A0-9434-2C3E17AC0D99}"/>
              </a:ext>
            </a:extLst>
          </p:cNvPr>
          <p:cNvPicPr>
            <a:picLocks noChangeAspect="1"/>
          </p:cNvPicPr>
          <p:nvPr/>
        </p:nvPicPr>
        <p:blipFill>
          <a:blip r:embed="rId2"/>
          <a:stretch>
            <a:fillRect/>
          </a:stretch>
        </p:blipFill>
        <p:spPr>
          <a:xfrm>
            <a:off x="0" y="0"/>
            <a:ext cx="12192000" cy="6847538"/>
          </a:xfrm>
          <a:prstGeom prst="rect">
            <a:avLst/>
          </a:prstGeom>
        </p:spPr>
      </p:pic>
    </p:spTree>
    <p:extLst>
      <p:ext uri="{BB962C8B-B14F-4D97-AF65-F5344CB8AC3E}">
        <p14:creationId xmlns:p14="http://schemas.microsoft.com/office/powerpoint/2010/main" val="2158827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1F2C-9A15-6E5B-BE50-288D1D1BDB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14B4814-89A7-53E6-CA88-B00C753AB90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C417515-0308-72C5-047E-701C15E2FE99}"/>
              </a:ext>
            </a:extLst>
          </p:cNvPr>
          <p:cNvPicPr>
            <a:picLocks noChangeAspect="1"/>
          </p:cNvPicPr>
          <p:nvPr/>
        </p:nvPicPr>
        <p:blipFill>
          <a:blip r:embed="rId2"/>
          <a:stretch>
            <a:fillRect/>
          </a:stretch>
        </p:blipFill>
        <p:spPr>
          <a:xfrm>
            <a:off x="0" y="18596"/>
            <a:ext cx="12192000" cy="6839404"/>
          </a:xfrm>
          <a:prstGeom prst="rect">
            <a:avLst/>
          </a:prstGeom>
        </p:spPr>
      </p:pic>
    </p:spTree>
    <p:extLst>
      <p:ext uri="{BB962C8B-B14F-4D97-AF65-F5344CB8AC3E}">
        <p14:creationId xmlns:p14="http://schemas.microsoft.com/office/powerpoint/2010/main" val="2992119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80E04-450A-A04E-EDCA-7F17ED2BBBCC}"/>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7277003D-F8C9-AC12-C1E2-E66C55878168}"/>
              </a:ext>
            </a:extLst>
          </p:cNvPr>
          <p:cNvPicPr>
            <a:picLocks noGrp="1" noChangeAspect="1"/>
          </p:cNvPicPr>
          <p:nvPr>
            <p:ph idx="1"/>
          </p:nvPr>
        </p:nvPicPr>
        <p:blipFill>
          <a:blip r:embed="rId2"/>
          <a:stretch>
            <a:fillRect/>
          </a:stretch>
        </p:blipFill>
        <p:spPr>
          <a:xfrm>
            <a:off x="-80434" y="4626429"/>
            <a:ext cx="12272434" cy="2231572"/>
          </a:xfrm>
        </p:spPr>
      </p:pic>
      <p:pic>
        <p:nvPicPr>
          <p:cNvPr id="5" name="Picture 4">
            <a:extLst>
              <a:ext uri="{FF2B5EF4-FFF2-40B4-BE49-F238E27FC236}">
                <a16:creationId xmlns:a16="http://schemas.microsoft.com/office/drawing/2014/main" id="{DCA20C9C-4A3D-8466-88DB-E659AB3C8D93}"/>
              </a:ext>
            </a:extLst>
          </p:cNvPr>
          <p:cNvPicPr>
            <a:picLocks noChangeAspect="1"/>
          </p:cNvPicPr>
          <p:nvPr/>
        </p:nvPicPr>
        <p:blipFill>
          <a:blip r:embed="rId3"/>
          <a:stretch>
            <a:fillRect/>
          </a:stretch>
        </p:blipFill>
        <p:spPr>
          <a:xfrm>
            <a:off x="0" y="0"/>
            <a:ext cx="12192000" cy="4626429"/>
          </a:xfrm>
          <a:prstGeom prst="rect">
            <a:avLst/>
          </a:prstGeom>
        </p:spPr>
      </p:pic>
      <p:pic>
        <p:nvPicPr>
          <p:cNvPr id="9" name="Picture 8">
            <a:extLst>
              <a:ext uri="{FF2B5EF4-FFF2-40B4-BE49-F238E27FC236}">
                <a16:creationId xmlns:a16="http://schemas.microsoft.com/office/drawing/2014/main" id="{98F17BC1-BD76-E66D-3828-91C986FDF7C5}"/>
              </a:ext>
            </a:extLst>
          </p:cNvPr>
          <p:cNvPicPr>
            <a:picLocks noChangeAspect="1"/>
          </p:cNvPicPr>
          <p:nvPr/>
        </p:nvPicPr>
        <p:blipFill>
          <a:blip r:embed="rId4"/>
          <a:stretch>
            <a:fillRect/>
          </a:stretch>
        </p:blipFill>
        <p:spPr>
          <a:xfrm>
            <a:off x="228075" y="2313214"/>
            <a:ext cx="3015868" cy="2406774"/>
          </a:xfrm>
          <a:prstGeom prst="rect">
            <a:avLst/>
          </a:prstGeom>
        </p:spPr>
      </p:pic>
      <p:pic>
        <p:nvPicPr>
          <p:cNvPr id="11" name="Picture 10">
            <a:extLst>
              <a:ext uri="{FF2B5EF4-FFF2-40B4-BE49-F238E27FC236}">
                <a16:creationId xmlns:a16="http://schemas.microsoft.com/office/drawing/2014/main" id="{DB85A238-959A-9632-71D6-7A6E58314E02}"/>
              </a:ext>
            </a:extLst>
          </p:cNvPr>
          <p:cNvPicPr>
            <a:picLocks noChangeAspect="1"/>
          </p:cNvPicPr>
          <p:nvPr/>
        </p:nvPicPr>
        <p:blipFill>
          <a:blip r:embed="rId5"/>
          <a:stretch>
            <a:fillRect/>
          </a:stretch>
        </p:blipFill>
        <p:spPr>
          <a:xfrm>
            <a:off x="6405033" y="2982686"/>
            <a:ext cx="3228823" cy="1737302"/>
          </a:xfrm>
          <a:prstGeom prst="rect">
            <a:avLst/>
          </a:prstGeom>
        </p:spPr>
      </p:pic>
      <p:pic>
        <p:nvPicPr>
          <p:cNvPr id="13" name="Picture 12">
            <a:extLst>
              <a:ext uri="{FF2B5EF4-FFF2-40B4-BE49-F238E27FC236}">
                <a16:creationId xmlns:a16="http://schemas.microsoft.com/office/drawing/2014/main" id="{49010C98-7AA4-6DFE-659A-26B84C50D629}"/>
              </a:ext>
            </a:extLst>
          </p:cNvPr>
          <p:cNvPicPr>
            <a:picLocks noChangeAspect="1"/>
          </p:cNvPicPr>
          <p:nvPr/>
        </p:nvPicPr>
        <p:blipFill>
          <a:blip r:embed="rId6"/>
          <a:stretch>
            <a:fillRect/>
          </a:stretch>
        </p:blipFill>
        <p:spPr>
          <a:xfrm>
            <a:off x="3324377" y="2640256"/>
            <a:ext cx="3015868" cy="1986173"/>
          </a:xfrm>
          <a:prstGeom prst="rect">
            <a:avLst/>
          </a:prstGeom>
        </p:spPr>
      </p:pic>
      <p:sp>
        <p:nvSpPr>
          <p:cNvPr id="4" name="Rectangle 3">
            <a:extLst>
              <a:ext uri="{FF2B5EF4-FFF2-40B4-BE49-F238E27FC236}">
                <a16:creationId xmlns:a16="http://schemas.microsoft.com/office/drawing/2014/main" id="{ACF73EEB-21FE-CFD6-1CF6-A9E7F27AB889}"/>
              </a:ext>
            </a:extLst>
          </p:cNvPr>
          <p:cNvSpPr/>
          <p:nvPr/>
        </p:nvSpPr>
        <p:spPr>
          <a:xfrm>
            <a:off x="11493661" y="2640256"/>
            <a:ext cx="470264" cy="3424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2D286CA-AC41-C713-B2F0-5392A8254146}"/>
              </a:ext>
            </a:extLst>
          </p:cNvPr>
          <p:cNvSpPr/>
          <p:nvPr/>
        </p:nvSpPr>
        <p:spPr>
          <a:xfrm>
            <a:off x="11721736" y="4208551"/>
            <a:ext cx="470264" cy="3424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5536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6982-9A26-EFDA-D0DA-0C23649AAB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AAC8E44-75F9-D6FD-D42E-261D94F68E31}"/>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725E7D1F-C046-53E6-21F5-503976ECC036}"/>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69F85D3F-FDA9-A59D-F8C8-2342F54A0315}"/>
              </a:ext>
            </a:extLst>
          </p:cNvPr>
          <p:cNvPicPr>
            <a:picLocks noChangeAspect="1"/>
          </p:cNvPicPr>
          <p:nvPr/>
        </p:nvPicPr>
        <p:blipFill>
          <a:blip r:embed="rId3"/>
          <a:stretch>
            <a:fillRect/>
          </a:stretch>
        </p:blipFill>
        <p:spPr>
          <a:xfrm>
            <a:off x="239486" y="2055813"/>
            <a:ext cx="6542314" cy="2095963"/>
          </a:xfrm>
          <a:prstGeom prst="rect">
            <a:avLst/>
          </a:prstGeom>
        </p:spPr>
      </p:pic>
    </p:spTree>
    <p:extLst>
      <p:ext uri="{BB962C8B-B14F-4D97-AF65-F5344CB8AC3E}">
        <p14:creationId xmlns:p14="http://schemas.microsoft.com/office/powerpoint/2010/main" val="589484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TotalTime>
  <Words>282</Words>
  <Application>Microsoft Office PowerPoint</Application>
  <PresentationFormat>Widescreen</PresentationFormat>
  <Paragraphs>11</Paragraphs>
  <Slides>40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-apple-system</vt:lpstr>
      <vt:lpstr>Arial</vt:lpstr>
      <vt:lpstr>Calibri</vt:lpstr>
      <vt:lpstr>Calibri Light</vt:lpstr>
      <vt:lpstr>inherit</vt:lpstr>
      <vt:lpstr>Linux Libertine</vt:lpstr>
      <vt:lpstr>Perpetua Titling MT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History of women reservation billedit </vt:lpstr>
      <vt:lpstr>Provisions</vt:lpstr>
      <vt:lpstr>The only 2 votes against the bill came from All India Majlis-e-Ittehadul Muslimeen MPs Asaduddin Owaisi and Imtiaz Jaleel, who demanded the inclusion of OBC reservation in the bill.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malabika79@gmail.com</dc:creator>
  <cp:lastModifiedBy>malabika79@gmail.com</cp:lastModifiedBy>
  <cp:revision>35</cp:revision>
  <dcterms:created xsi:type="dcterms:W3CDTF">2024-05-29T10:54:14Z</dcterms:created>
  <dcterms:modified xsi:type="dcterms:W3CDTF">2024-06-17T16:04:30Z</dcterms:modified>
</cp:coreProperties>
</file>